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59" r:id="rId4"/>
    <p:sldId id="260" r:id="rId5"/>
    <p:sldId id="264" r:id="rId6"/>
    <p:sldId id="261" r:id="rId7"/>
    <p:sldId id="262" r:id="rId8"/>
    <p:sldId id="263" r:id="rId9"/>
    <p:sldId id="266" r:id="rId10"/>
    <p:sldId id="267" r:id="rId1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6F2"/>
    <a:srgbClr val="8C8C8C"/>
    <a:srgbClr val="010000"/>
    <a:srgbClr val="D5D6D5"/>
    <a:srgbClr val="089AD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BF4E9-7B72-4586-AE5C-5046BEE47B7F}" v="39" dt="2024-05-14T09:37:40.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3"/>
  </p:normalViewPr>
  <p:slideViewPr>
    <p:cSldViewPr snapToGrid="0" snapToObjects="1">
      <p:cViewPr varScale="1">
        <p:scale>
          <a:sx n="157" d="100"/>
          <a:sy n="157" d="100"/>
        </p:scale>
        <p:origin x="284" y="92"/>
      </p:cViewPr>
      <p:guideLst/>
    </p:cSldViewPr>
  </p:slideViewPr>
  <p:notesTextViewPr>
    <p:cViewPr>
      <p:scale>
        <a:sx n="1" d="1"/>
        <a:sy n="1" d="1"/>
      </p:scale>
      <p:origin x="0" y="0"/>
    </p:cViewPr>
  </p:notesTextViewPr>
  <p:notesViewPr>
    <p:cSldViewPr snapToGrid="0" snapToObjects="1">
      <p:cViewPr varScale="1">
        <p:scale>
          <a:sx n="137" d="100"/>
          <a:sy n="137" d="100"/>
        </p:scale>
        <p:origin x="474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dolf Puelinckx" userId="a2608875-b830-49ce-bf61-0692d275ba0a" providerId="ADAL" clId="{468BF4E9-7B72-4586-AE5C-5046BEE47B7F}"/>
    <pc:docChg chg="undo custSel modSld">
      <pc:chgData name="Rudolf Puelinckx" userId="a2608875-b830-49ce-bf61-0692d275ba0a" providerId="ADAL" clId="{468BF4E9-7B72-4586-AE5C-5046BEE47B7F}" dt="2024-05-14T09:37:40.440" v="134" actId="20577"/>
      <pc:docMkLst>
        <pc:docMk/>
      </pc:docMkLst>
      <pc:sldChg chg="modSp mod">
        <pc:chgData name="Rudolf Puelinckx" userId="a2608875-b830-49ce-bf61-0692d275ba0a" providerId="ADAL" clId="{468BF4E9-7B72-4586-AE5C-5046BEE47B7F}" dt="2024-05-14T09:13:06.451" v="20" actId="20577"/>
        <pc:sldMkLst>
          <pc:docMk/>
          <pc:sldMk cId="2139861665" sldId="256"/>
        </pc:sldMkLst>
        <pc:spChg chg="mod">
          <ac:chgData name="Rudolf Puelinckx" userId="a2608875-b830-49ce-bf61-0692d275ba0a" providerId="ADAL" clId="{468BF4E9-7B72-4586-AE5C-5046BEE47B7F}" dt="2024-05-14T09:13:06.451" v="20" actId="20577"/>
          <ac:spMkLst>
            <pc:docMk/>
            <pc:sldMk cId="2139861665" sldId="256"/>
            <ac:spMk id="2" creationId="{2E5BCDCE-4BAA-7AE3-4696-3DACCCBBA578}"/>
          </ac:spMkLst>
        </pc:spChg>
      </pc:sldChg>
      <pc:sldChg chg="addSp delSp modSp mod">
        <pc:chgData name="Rudolf Puelinckx" userId="a2608875-b830-49ce-bf61-0692d275ba0a" providerId="ADAL" clId="{468BF4E9-7B72-4586-AE5C-5046BEE47B7F}" dt="2024-05-14T09:17:32.137" v="36" actId="1076"/>
        <pc:sldMkLst>
          <pc:docMk/>
          <pc:sldMk cId="3857542119" sldId="259"/>
        </pc:sldMkLst>
        <pc:spChg chg="mod">
          <ac:chgData name="Rudolf Puelinckx" userId="a2608875-b830-49ce-bf61-0692d275ba0a" providerId="ADAL" clId="{468BF4E9-7B72-4586-AE5C-5046BEE47B7F}" dt="2024-05-14T09:17:14.377" v="28" actId="1076"/>
          <ac:spMkLst>
            <pc:docMk/>
            <pc:sldMk cId="3857542119" sldId="259"/>
            <ac:spMk id="5" creationId="{FE25EFA9-9D81-8B6C-3FA3-2EA46AB58FAA}"/>
          </ac:spMkLst>
        </pc:spChg>
        <pc:spChg chg="mod">
          <ac:chgData name="Rudolf Puelinckx" userId="a2608875-b830-49ce-bf61-0692d275ba0a" providerId="ADAL" clId="{468BF4E9-7B72-4586-AE5C-5046BEE47B7F}" dt="2024-05-14T09:17:29.060" v="35" actId="14100"/>
          <ac:spMkLst>
            <pc:docMk/>
            <pc:sldMk cId="3857542119" sldId="259"/>
            <ac:spMk id="6" creationId="{2301CC1F-4FF4-9830-7E49-712DBD9B845F}"/>
          </ac:spMkLst>
        </pc:spChg>
        <pc:spChg chg="mod">
          <ac:chgData name="Rudolf Puelinckx" userId="a2608875-b830-49ce-bf61-0692d275ba0a" providerId="ADAL" clId="{468BF4E9-7B72-4586-AE5C-5046BEE47B7F}" dt="2024-05-14T09:17:20.768" v="31" actId="1076"/>
          <ac:spMkLst>
            <pc:docMk/>
            <pc:sldMk cId="3857542119" sldId="259"/>
            <ac:spMk id="7" creationId="{2CA3ABF9-B15F-0622-4E8D-E657EBC77057}"/>
          </ac:spMkLst>
        </pc:spChg>
        <pc:spChg chg="mod">
          <ac:chgData name="Rudolf Puelinckx" userId="a2608875-b830-49ce-bf61-0692d275ba0a" providerId="ADAL" clId="{468BF4E9-7B72-4586-AE5C-5046BEE47B7F}" dt="2024-05-14T09:17:32.137" v="36" actId="1076"/>
          <ac:spMkLst>
            <pc:docMk/>
            <pc:sldMk cId="3857542119" sldId="259"/>
            <ac:spMk id="8" creationId="{EC50F213-6753-896B-C2E7-7042027581EA}"/>
          </ac:spMkLst>
        </pc:spChg>
        <pc:picChg chg="del">
          <ac:chgData name="Rudolf Puelinckx" userId="a2608875-b830-49ce-bf61-0692d275ba0a" providerId="ADAL" clId="{468BF4E9-7B72-4586-AE5C-5046BEE47B7F}" dt="2024-05-14T09:13:15.947" v="21" actId="478"/>
          <ac:picMkLst>
            <pc:docMk/>
            <pc:sldMk cId="3857542119" sldId="259"/>
            <ac:picMk id="4" creationId="{9AE46681-666A-54F2-A080-E16CFCEC9311}"/>
          </ac:picMkLst>
        </pc:picChg>
        <pc:picChg chg="add mod ord">
          <ac:chgData name="Rudolf Puelinckx" userId="a2608875-b830-49ce-bf61-0692d275ba0a" providerId="ADAL" clId="{468BF4E9-7B72-4586-AE5C-5046BEE47B7F}" dt="2024-05-14T09:17:24.328" v="33" actId="1076"/>
          <ac:picMkLst>
            <pc:docMk/>
            <pc:sldMk cId="3857542119" sldId="259"/>
            <ac:picMk id="10" creationId="{299DB25A-FB27-A801-0C67-AEC2E5A343F3}"/>
          </ac:picMkLst>
        </pc:picChg>
      </pc:sldChg>
      <pc:sldChg chg="addSp delSp modSp mod modAnim">
        <pc:chgData name="Rudolf Puelinckx" userId="a2608875-b830-49ce-bf61-0692d275ba0a" providerId="ADAL" clId="{468BF4E9-7B72-4586-AE5C-5046BEE47B7F}" dt="2024-05-14T09:20:26.016" v="48"/>
        <pc:sldMkLst>
          <pc:docMk/>
          <pc:sldMk cId="864769766" sldId="260"/>
        </pc:sldMkLst>
        <pc:spChg chg="mod">
          <ac:chgData name="Rudolf Puelinckx" userId="a2608875-b830-49ce-bf61-0692d275ba0a" providerId="ADAL" clId="{468BF4E9-7B72-4586-AE5C-5046BEE47B7F}" dt="2024-05-14T09:18:41.794" v="40" actId="1076"/>
          <ac:spMkLst>
            <pc:docMk/>
            <pc:sldMk cId="864769766" sldId="260"/>
            <ac:spMk id="5" creationId="{A6DD2FEF-1513-8A07-5CAA-42300D373ABB}"/>
          </ac:spMkLst>
        </pc:spChg>
        <pc:spChg chg="mod">
          <ac:chgData name="Rudolf Puelinckx" userId="a2608875-b830-49ce-bf61-0692d275ba0a" providerId="ADAL" clId="{468BF4E9-7B72-4586-AE5C-5046BEE47B7F}" dt="2024-05-14T09:18:44.371" v="41" actId="1076"/>
          <ac:spMkLst>
            <pc:docMk/>
            <pc:sldMk cId="864769766" sldId="260"/>
            <ac:spMk id="7" creationId="{FFD261D4-977A-67E2-24CC-938BC560E0BC}"/>
          </ac:spMkLst>
        </pc:spChg>
        <pc:picChg chg="del">
          <ac:chgData name="Rudolf Puelinckx" userId="a2608875-b830-49ce-bf61-0692d275ba0a" providerId="ADAL" clId="{468BF4E9-7B72-4586-AE5C-5046BEE47B7F}" dt="2024-05-14T09:18:28.600" v="37" actId="478"/>
          <ac:picMkLst>
            <pc:docMk/>
            <pc:sldMk cId="864769766" sldId="260"/>
            <ac:picMk id="4" creationId="{9AE46681-666A-54F2-A080-E16CFCEC9311}"/>
          </ac:picMkLst>
        </pc:picChg>
        <pc:picChg chg="add mod ord">
          <ac:chgData name="Rudolf Puelinckx" userId="a2608875-b830-49ce-bf61-0692d275ba0a" providerId="ADAL" clId="{468BF4E9-7B72-4586-AE5C-5046BEE47B7F}" dt="2024-05-14T09:18:33.948" v="39" actId="167"/>
          <ac:picMkLst>
            <pc:docMk/>
            <pc:sldMk cId="864769766" sldId="260"/>
            <ac:picMk id="6" creationId="{49D69F69-EC59-DF6D-FBA4-FD94846B5346}"/>
          </ac:picMkLst>
        </pc:picChg>
        <pc:picChg chg="add mod">
          <ac:chgData name="Rudolf Puelinckx" userId="a2608875-b830-49ce-bf61-0692d275ba0a" providerId="ADAL" clId="{468BF4E9-7B72-4586-AE5C-5046BEE47B7F}" dt="2024-05-14T09:20:10.546" v="46" actId="208"/>
          <ac:picMkLst>
            <pc:docMk/>
            <pc:sldMk cId="864769766" sldId="260"/>
            <ac:picMk id="10" creationId="{770CC8DB-8FB8-8441-66EE-777EBB18D43B}"/>
          </ac:picMkLst>
        </pc:picChg>
        <pc:picChg chg="del">
          <ac:chgData name="Rudolf Puelinckx" userId="a2608875-b830-49ce-bf61-0692d275ba0a" providerId="ADAL" clId="{468BF4E9-7B72-4586-AE5C-5046BEE47B7F}" dt="2024-05-14T09:19:27.093" v="42" actId="478"/>
          <ac:picMkLst>
            <pc:docMk/>
            <pc:sldMk cId="864769766" sldId="260"/>
            <ac:picMk id="1026" creationId="{3C454F07-8C4C-185B-1297-43AFA0BE25AE}"/>
          </ac:picMkLst>
        </pc:picChg>
        <pc:cxnChg chg="mod">
          <ac:chgData name="Rudolf Puelinckx" userId="a2608875-b830-49ce-bf61-0692d275ba0a" providerId="ADAL" clId="{468BF4E9-7B72-4586-AE5C-5046BEE47B7F}" dt="2024-05-14T09:18:41.794" v="40" actId="1076"/>
          <ac:cxnSpMkLst>
            <pc:docMk/>
            <pc:sldMk cId="864769766" sldId="260"/>
            <ac:cxnSpMk id="9" creationId="{9CC066A8-A604-C201-8EF0-96194A812EE1}"/>
          </ac:cxnSpMkLst>
        </pc:cxnChg>
      </pc:sldChg>
      <pc:sldChg chg="addSp delSp modSp mod">
        <pc:chgData name="Rudolf Puelinckx" userId="a2608875-b830-49ce-bf61-0692d275ba0a" providerId="ADAL" clId="{468BF4E9-7B72-4586-AE5C-5046BEE47B7F}" dt="2024-05-14T09:37:40.440" v="134" actId="20577"/>
        <pc:sldMkLst>
          <pc:docMk/>
          <pc:sldMk cId="195172020" sldId="261"/>
        </pc:sldMkLst>
        <pc:spChg chg="mod">
          <ac:chgData name="Rudolf Puelinckx" userId="a2608875-b830-49ce-bf61-0692d275ba0a" providerId="ADAL" clId="{468BF4E9-7B72-4586-AE5C-5046BEE47B7F}" dt="2024-05-14T09:21:05.265" v="58" actId="14100"/>
          <ac:spMkLst>
            <pc:docMk/>
            <pc:sldMk cId="195172020" sldId="261"/>
            <ac:spMk id="5" creationId="{872E2465-CC95-0371-FBB6-F4750D28EEC4}"/>
          </ac:spMkLst>
        </pc:spChg>
        <pc:spChg chg="mod">
          <ac:chgData name="Rudolf Puelinckx" userId="a2608875-b830-49ce-bf61-0692d275ba0a" providerId="ADAL" clId="{468BF4E9-7B72-4586-AE5C-5046BEE47B7F}" dt="2024-05-14T09:37:40.440" v="134" actId="20577"/>
          <ac:spMkLst>
            <pc:docMk/>
            <pc:sldMk cId="195172020" sldId="261"/>
            <ac:spMk id="6" creationId="{51A9A5C4-6DB3-F9BD-22E1-39537E6C514E}"/>
          </ac:spMkLst>
        </pc:spChg>
        <pc:picChg chg="del">
          <ac:chgData name="Rudolf Puelinckx" userId="a2608875-b830-49ce-bf61-0692d275ba0a" providerId="ADAL" clId="{468BF4E9-7B72-4586-AE5C-5046BEE47B7F}" dt="2024-05-14T09:20:54.730" v="54" actId="478"/>
          <ac:picMkLst>
            <pc:docMk/>
            <pc:sldMk cId="195172020" sldId="261"/>
            <ac:picMk id="4" creationId="{9AE46681-666A-54F2-A080-E16CFCEC9311}"/>
          </ac:picMkLst>
        </pc:picChg>
        <pc:picChg chg="add mod ord">
          <ac:chgData name="Rudolf Puelinckx" userId="a2608875-b830-49ce-bf61-0692d275ba0a" providerId="ADAL" clId="{468BF4E9-7B72-4586-AE5C-5046BEE47B7F}" dt="2024-05-14T09:20:59.747" v="56" actId="167"/>
          <ac:picMkLst>
            <pc:docMk/>
            <pc:sldMk cId="195172020" sldId="261"/>
            <ac:picMk id="7" creationId="{6A57057F-0C63-480B-4A8A-A1C50431790E}"/>
          </ac:picMkLst>
        </pc:picChg>
      </pc:sldChg>
      <pc:sldChg chg="addSp delSp modSp mod">
        <pc:chgData name="Rudolf Puelinckx" userId="a2608875-b830-49ce-bf61-0692d275ba0a" providerId="ADAL" clId="{468BF4E9-7B72-4586-AE5C-5046BEE47B7F}" dt="2024-05-14T09:25:16.416" v="82" actId="1076"/>
        <pc:sldMkLst>
          <pc:docMk/>
          <pc:sldMk cId="1058158498" sldId="262"/>
        </pc:sldMkLst>
        <pc:spChg chg="mod">
          <ac:chgData name="Rudolf Puelinckx" userId="a2608875-b830-49ce-bf61-0692d275ba0a" providerId="ADAL" clId="{468BF4E9-7B72-4586-AE5C-5046BEE47B7F}" dt="2024-05-14T09:25:16.416" v="82" actId="1076"/>
          <ac:spMkLst>
            <pc:docMk/>
            <pc:sldMk cId="1058158498" sldId="262"/>
            <ac:spMk id="9" creationId="{48FA3C25-48C8-4891-94E7-434174C82CF4}"/>
          </ac:spMkLst>
        </pc:spChg>
        <pc:picChg chg="add del">
          <ac:chgData name="Rudolf Puelinckx" userId="a2608875-b830-49ce-bf61-0692d275ba0a" providerId="ADAL" clId="{468BF4E9-7B72-4586-AE5C-5046BEE47B7F}" dt="2024-05-14T09:21:45.062" v="62" actId="478"/>
          <ac:picMkLst>
            <pc:docMk/>
            <pc:sldMk cId="1058158498" sldId="262"/>
            <ac:picMk id="5" creationId="{9FBFFF42-810B-A3F1-5A23-CF52E3A3F06E}"/>
          </ac:picMkLst>
        </pc:picChg>
        <pc:picChg chg="add del mod ord">
          <ac:chgData name="Rudolf Puelinckx" userId="a2608875-b830-49ce-bf61-0692d275ba0a" providerId="ADAL" clId="{468BF4E9-7B72-4586-AE5C-5046BEE47B7F}" dt="2024-05-14T09:24:45.402" v="75" actId="478"/>
          <ac:picMkLst>
            <pc:docMk/>
            <pc:sldMk cId="1058158498" sldId="262"/>
            <ac:picMk id="6" creationId="{CE075019-5BA0-DDE4-35B5-7C2F1DBA44D4}"/>
          </ac:picMkLst>
        </pc:picChg>
        <pc:picChg chg="add mod ord">
          <ac:chgData name="Rudolf Puelinckx" userId="a2608875-b830-49ce-bf61-0692d275ba0a" providerId="ADAL" clId="{468BF4E9-7B72-4586-AE5C-5046BEE47B7F}" dt="2024-05-14T09:25:08.474" v="81" actId="167"/>
          <ac:picMkLst>
            <pc:docMk/>
            <pc:sldMk cId="1058158498" sldId="262"/>
            <ac:picMk id="8" creationId="{B38693C7-AFF2-E28F-2428-B48E7BEB7B9B}"/>
          </ac:picMkLst>
        </pc:picChg>
      </pc:sldChg>
      <pc:sldChg chg="addSp delSp modSp mod">
        <pc:chgData name="Rudolf Puelinckx" userId="a2608875-b830-49ce-bf61-0692d275ba0a" providerId="ADAL" clId="{468BF4E9-7B72-4586-AE5C-5046BEE47B7F}" dt="2024-05-14T09:29:33.911" v="91" actId="14100"/>
        <pc:sldMkLst>
          <pc:docMk/>
          <pc:sldMk cId="3671425744" sldId="263"/>
        </pc:sldMkLst>
        <pc:spChg chg="mod">
          <ac:chgData name="Rudolf Puelinckx" userId="a2608875-b830-49ce-bf61-0692d275ba0a" providerId="ADAL" clId="{468BF4E9-7B72-4586-AE5C-5046BEE47B7F}" dt="2024-05-14T09:29:33.911" v="91" actId="14100"/>
          <ac:spMkLst>
            <pc:docMk/>
            <pc:sldMk cId="3671425744" sldId="263"/>
            <ac:spMk id="7" creationId="{5E4A6B6E-2811-556B-5C89-69837B1DAC40}"/>
          </ac:spMkLst>
        </pc:spChg>
        <pc:picChg chg="add mod ord">
          <ac:chgData name="Rudolf Puelinckx" userId="a2608875-b830-49ce-bf61-0692d275ba0a" providerId="ADAL" clId="{468BF4E9-7B72-4586-AE5C-5046BEE47B7F}" dt="2024-05-14T09:29:26.202" v="89" actId="167"/>
          <ac:picMkLst>
            <pc:docMk/>
            <pc:sldMk cId="3671425744" sldId="263"/>
            <ac:picMk id="5" creationId="{96693CCA-8433-2852-EDAB-615D8DC51F6B}"/>
          </ac:picMkLst>
        </pc:picChg>
        <pc:picChg chg="del">
          <ac:chgData name="Rudolf Puelinckx" userId="a2608875-b830-49ce-bf61-0692d275ba0a" providerId="ADAL" clId="{468BF4E9-7B72-4586-AE5C-5046BEE47B7F}" dt="2024-05-14T09:22:52.637" v="74" actId="478"/>
          <ac:picMkLst>
            <pc:docMk/>
            <pc:sldMk cId="3671425744" sldId="263"/>
            <ac:picMk id="6" creationId="{A395D344-26FF-35A2-0895-27D5436A1EE4}"/>
          </ac:picMkLst>
        </pc:picChg>
      </pc:sldChg>
      <pc:sldChg chg="addSp delSp modSp mod">
        <pc:chgData name="Rudolf Puelinckx" userId="a2608875-b830-49ce-bf61-0692d275ba0a" providerId="ADAL" clId="{468BF4E9-7B72-4586-AE5C-5046BEE47B7F}" dt="2024-05-14T09:20:50.051" v="53" actId="1076"/>
        <pc:sldMkLst>
          <pc:docMk/>
          <pc:sldMk cId="2529505102" sldId="264"/>
        </pc:sldMkLst>
        <pc:spChg chg="mod">
          <ac:chgData name="Rudolf Puelinckx" userId="a2608875-b830-49ce-bf61-0692d275ba0a" providerId="ADAL" clId="{468BF4E9-7B72-4586-AE5C-5046BEE47B7F}" dt="2024-05-14T09:20:47.507" v="52" actId="1076"/>
          <ac:spMkLst>
            <pc:docMk/>
            <pc:sldMk cId="2529505102" sldId="264"/>
            <ac:spMk id="5" creationId="{A6DD2FEF-1513-8A07-5CAA-42300D373ABB}"/>
          </ac:spMkLst>
        </pc:spChg>
        <pc:spChg chg="mod">
          <ac:chgData name="Rudolf Puelinckx" userId="a2608875-b830-49ce-bf61-0692d275ba0a" providerId="ADAL" clId="{468BF4E9-7B72-4586-AE5C-5046BEE47B7F}" dt="2024-05-14T09:20:50.051" v="53" actId="1076"/>
          <ac:spMkLst>
            <pc:docMk/>
            <pc:sldMk cId="2529505102" sldId="264"/>
            <ac:spMk id="7" creationId="{FFD261D4-977A-67E2-24CC-938BC560E0BC}"/>
          </ac:spMkLst>
        </pc:spChg>
        <pc:picChg chg="del">
          <ac:chgData name="Rudolf Puelinckx" userId="a2608875-b830-49ce-bf61-0692d275ba0a" providerId="ADAL" clId="{468BF4E9-7B72-4586-AE5C-5046BEE47B7F}" dt="2024-05-14T09:20:38.549" v="49" actId="478"/>
          <ac:picMkLst>
            <pc:docMk/>
            <pc:sldMk cId="2529505102" sldId="264"/>
            <ac:picMk id="4" creationId="{9AE46681-666A-54F2-A080-E16CFCEC9311}"/>
          </ac:picMkLst>
        </pc:picChg>
        <pc:picChg chg="add mod ord">
          <ac:chgData name="Rudolf Puelinckx" userId="a2608875-b830-49ce-bf61-0692d275ba0a" providerId="ADAL" clId="{468BF4E9-7B72-4586-AE5C-5046BEE47B7F}" dt="2024-05-14T09:20:43.790" v="51" actId="167"/>
          <ac:picMkLst>
            <pc:docMk/>
            <pc:sldMk cId="2529505102" sldId="264"/>
            <ac:picMk id="6" creationId="{115A827A-4B59-D681-9ED7-4E2E2B647A7F}"/>
          </ac:picMkLst>
        </pc:picChg>
      </pc:sldChg>
      <pc:sldChg chg="addSp delSp modSp mod">
        <pc:chgData name="Rudolf Puelinckx" userId="a2608875-b830-49ce-bf61-0692d275ba0a" providerId="ADAL" clId="{468BF4E9-7B72-4586-AE5C-5046BEE47B7F}" dt="2024-05-14T09:30:23.265" v="101" actId="1076"/>
        <pc:sldMkLst>
          <pc:docMk/>
          <pc:sldMk cId="1834579040" sldId="266"/>
        </pc:sldMkLst>
        <pc:spChg chg="mod">
          <ac:chgData name="Rudolf Puelinckx" userId="a2608875-b830-49ce-bf61-0692d275ba0a" providerId="ADAL" clId="{468BF4E9-7B72-4586-AE5C-5046BEE47B7F}" dt="2024-05-14T09:30:16.230" v="99" actId="14100"/>
          <ac:spMkLst>
            <pc:docMk/>
            <pc:sldMk cId="1834579040" sldId="266"/>
            <ac:spMk id="7" creationId="{0FF3F73A-F62B-DE06-0F2C-DA1BE3BF7976}"/>
          </ac:spMkLst>
        </pc:spChg>
        <pc:spChg chg="mod">
          <ac:chgData name="Rudolf Puelinckx" userId="a2608875-b830-49ce-bf61-0692d275ba0a" providerId="ADAL" clId="{468BF4E9-7B72-4586-AE5C-5046BEE47B7F}" dt="2024-05-14T09:30:23.265" v="101" actId="1076"/>
          <ac:spMkLst>
            <pc:docMk/>
            <pc:sldMk cId="1834579040" sldId="266"/>
            <ac:spMk id="8" creationId="{31DEEA40-FACC-856F-DACB-7E0EB7A6EDEA}"/>
          </ac:spMkLst>
        </pc:spChg>
        <pc:spChg chg="mod">
          <ac:chgData name="Rudolf Puelinckx" userId="a2608875-b830-49ce-bf61-0692d275ba0a" providerId="ADAL" clId="{468BF4E9-7B72-4586-AE5C-5046BEE47B7F}" dt="2024-05-14T09:30:21.792" v="100" actId="1076"/>
          <ac:spMkLst>
            <pc:docMk/>
            <pc:sldMk cId="1834579040" sldId="266"/>
            <ac:spMk id="9" creationId="{C27B648A-3D46-15F9-24FF-0BB286CA960F}"/>
          </ac:spMkLst>
        </pc:spChg>
        <pc:picChg chg="add mod ord">
          <ac:chgData name="Rudolf Puelinckx" userId="a2608875-b830-49ce-bf61-0692d275ba0a" providerId="ADAL" clId="{468BF4E9-7B72-4586-AE5C-5046BEE47B7F}" dt="2024-05-14T09:30:09.682" v="97" actId="167"/>
          <ac:picMkLst>
            <pc:docMk/>
            <pc:sldMk cId="1834579040" sldId="266"/>
            <ac:picMk id="5" creationId="{EC66EE9B-BA40-822A-F6B9-3200132B3F26}"/>
          </ac:picMkLst>
        </pc:picChg>
        <pc:picChg chg="del">
          <ac:chgData name="Rudolf Puelinckx" userId="a2608875-b830-49ce-bf61-0692d275ba0a" providerId="ADAL" clId="{468BF4E9-7B72-4586-AE5C-5046BEE47B7F}" dt="2024-05-14T09:29:42.243" v="92" actId="478"/>
          <ac:picMkLst>
            <pc:docMk/>
            <pc:sldMk cId="1834579040" sldId="266"/>
            <ac:picMk id="6" creationId="{6CD8AB60-890D-3223-56DB-0D3A2A62C662}"/>
          </ac:picMkLst>
        </pc:picChg>
      </pc:sldChg>
    </pc:docChg>
  </pc:docChgLst>
  <pc:docChgLst>
    <pc:chgData name="Rudolf Puelinckx" userId="a2608875-b830-49ce-bf61-0692d275ba0a" providerId="ADAL" clId="{49B912C1-9C72-4188-98FC-9DF122F9E9DD}"/>
    <pc:docChg chg="custSel modSld">
      <pc:chgData name="Rudolf Puelinckx" userId="a2608875-b830-49ce-bf61-0692d275ba0a" providerId="ADAL" clId="{49B912C1-9C72-4188-98FC-9DF122F9E9DD}" dt="2024-05-14T08:53:40.922" v="8" actId="1076"/>
      <pc:docMkLst>
        <pc:docMk/>
      </pc:docMkLst>
      <pc:sldChg chg="addSp delSp modSp mod">
        <pc:chgData name="Rudolf Puelinckx" userId="a2608875-b830-49ce-bf61-0692d275ba0a" providerId="ADAL" clId="{49B912C1-9C72-4188-98FC-9DF122F9E9DD}" dt="2024-05-14T08:53:40.922" v="8" actId="1076"/>
        <pc:sldMkLst>
          <pc:docMk/>
          <pc:sldMk cId="1058158498" sldId="262"/>
        </pc:sldMkLst>
        <pc:spChg chg="mod">
          <ac:chgData name="Rudolf Puelinckx" userId="a2608875-b830-49ce-bf61-0692d275ba0a" providerId="ADAL" clId="{49B912C1-9C72-4188-98FC-9DF122F9E9DD}" dt="2024-05-14T08:53:40.922" v="8" actId="1076"/>
          <ac:spMkLst>
            <pc:docMk/>
            <pc:sldMk cId="1058158498" sldId="262"/>
            <ac:spMk id="9" creationId="{48FA3C25-48C8-4891-94E7-434174C82CF4}"/>
          </ac:spMkLst>
        </pc:spChg>
        <pc:picChg chg="add mod ord">
          <ac:chgData name="Rudolf Puelinckx" userId="a2608875-b830-49ce-bf61-0692d275ba0a" providerId="ADAL" clId="{49B912C1-9C72-4188-98FC-9DF122F9E9DD}" dt="2024-05-14T08:53:35.442" v="7" actId="167"/>
          <ac:picMkLst>
            <pc:docMk/>
            <pc:sldMk cId="1058158498" sldId="262"/>
            <ac:picMk id="5" creationId="{9FBFFF42-810B-A3F1-5A23-CF52E3A3F06E}"/>
          </ac:picMkLst>
        </pc:picChg>
        <pc:picChg chg="del">
          <ac:chgData name="Rudolf Puelinckx" userId="a2608875-b830-49ce-bf61-0692d275ba0a" providerId="ADAL" clId="{49B912C1-9C72-4188-98FC-9DF122F9E9DD}" dt="2024-05-14T08:53:10.808" v="0" actId="478"/>
          <ac:picMkLst>
            <pc:docMk/>
            <pc:sldMk cId="1058158498" sldId="262"/>
            <ac:picMk id="12" creationId="{3065F583-5CE9-75C8-7B4B-6F0A59E98B2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D73FFE2-27E3-A545-A7B6-63681A02C0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0A85FC4D-C7E1-C14F-9F60-A4CDFCFEAE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BD9E9C-52FF-484A-BC55-00FFE8363067}" type="datetimeFigureOut">
              <a:rPr lang="nl-BE" smtClean="0"/>
              <a:t>14/05/2024</a:t>
            </a:fld>
            <a:endParaRPr lang="nl-BE"/>
          </a:p>
        </p:txBody>
      </p:sp>
      <p:sp>
        <p:nvSpPr>
          <p:cNvPr id="4" name="Tijdelijke aanduiding voor voettekst 3">
            <a:extLst>
              <a:ext uri="{FF2B5EF4-FFF2-40B4-BE49-F238E27FC236}">
                <a16:creationId xmlns:a16="http://schemas.microsoft.com/office/drawing/2014/main" id="{34DAC3F8-2BAC-0B46-BBF9-F874CAA83F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FCCD854E-5E67-A046-BC6F-46D9530B20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A7B8A9-838C-5849-9193-540AF0A3BA22}" type="slidenum">
              <a:rPr lang="nl-BE" smtClean="0"/>
              <a:t>‹#›</a:t>
            </a:fld>
            <a:endParaRPr lang="nl-BE"/>
          </a:p>
        </p:txBody>
      </p:sp>
    </p:spTree>
    <p:extLst>
      <p:ext uri="{BB962C8B-B14F-4D97-AF65-F5344CB8AC3E}">
        <p14:creationId xmlns:p14="http://schemas.microsoft.com/office/powerpoint/2010/main" val="6791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69F58-4099-3C4D-AC85-BB5FF74AE9B1}" type="datetimeFigureOut">
              <a:rPr lang="nl-BE" smtClean="0"/>
              <a:t>14/05/2024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470B9-0BF9-0F4A-800D-E585B19FE121}" type="slidenum">
              <a:rPr lang="nl-BE" smtClean="0"/>
              <a:t>‹#›</a:t>
            </a:fld>
            <a:endParaRPr lang="nl-BE"/>
          </a:p>
        </p:txBody>
      </p:sp>
    </p:spTree>
    <p:extLst>
      <p:ext uri="{BB962C8B-B14F-4D97-AF65-F5344CB8AC3E}">
        <p14:creationId xmlns:p14="http://schemas.microsoft.com/office/powerpoint/2010/main" val="71623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epols_Titeldia">
    <p:spTree>
      <p:nvGrpSpPr>
        <p:cNvPr id="1" name=""/>
        <p:cNvGrpSpPr/>
        <p:nvPr/>
      </p:nvGrpSpPr>
      <p:grpSpPr>
        <a:xfrm>
          <a:off x="0" y="0"/>
          <a:ext cx="0" cy="0"/>
          <a:chOff x="0" y="0"/>
          <a:chExt cx="0" cy="0"/>
        </a:xfrm>
      </p:grpSpPr>
      <p:sp>
        <p:nvSpPr>
          <p:cNvPr id="20" name="Rechthoek 19">
            <a:extLst>
              <a:ext uri="{FF2B5EF4-FFF2-40B4-BE49-F238E27FC236}">
                <a16:creationId xmlns:a16="http://schemas.microsoft.com/office/drawing/2014/main" id="{619153C5-D29B-5145-8F43-6136E89FE8C5}"/>
              </a:ext>
            </a:extLst>
          </p:cNvPr>
          <p:cNvSpPr/>
          <p:nvPr userDrawn="1"/>
        </p:nvSpPr>
        <p:spPr>
          <a:xfrm>
            <a:off x="498113" y="526941"/>
            <a:ext cx="11249602" cy="5653933"/>
          </a:xfrm>
          <a:prstGeom prst="rect">
            <a:avLst/>
          </a:prstGeom>
          <a:solidFill>
            <a:srgbClr val="F1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9" name="Graphic 8">
            <a:extLst>
              <a:ext uri="{FF2B5EF4-FFF2-40B4-BE49-F238E27FC236}">
                <a16:creationId xmlns:a16="http://schemas.microsoft.com/office/drawing/2014/main" id="{08832577-731F-F843-B530-2F0450F38AA3}"/>
              </a:ext>
            </a:extLst>
          </p:cNvPr>
          <p:cNvPicPr>
            <a:picLocks noChangeAspect="1"/>
          </p:cNvPicPr>
          <p:nvPr userDrawn="1"/>
        </p:nvPicPr>
        <p:blipFill>
          <a:blip r:embed="rId2"/>
          <a:srcRect/>
          <a:stretch/>
        </p:blipFill>
        <p:spPr>
          <a:xfrm>
            <a:off x="477992" y="6270212"/>
            <a:ext cx="1192399" cy="421639"/>
          </a:xfrm>
          <a:prstGeom prst="rect">
            <a:avLst/>
          </a:prstGeom>
        </p:spPr>
      </p:pic>
      <p:sp>
        <p:nvSpPr>
          <p:cNvPr id="10" name="Titel 9">
            <a:extLst>
              <a:ext uri="{FF2B5EF4-FFF2-40B4-BE49-F238E27FC236}">
                <a16:creationId xmlns:a16="http://schemas.microsoft.com/office/drawing/2014/main" id="{E27EDCD0-0925-084C-BA55-CDB7AB8340E7}"/>
              </a:ext>
            </a:extLst>
          </p:cNvPr>
          <p:cNvSpPr>
            <a:spLocks noGrp="1"/>
          </p:cNvSpPr>
          <p:nvPr>
            <p:ph type="title" hasCustomPrompt="1"/>
          </p:nvPr>
        </p:nvSpPr>
        <p:spPr>
          <a:xfrm>
            <a:off x="1745381" y="2186179"/>
            <a:ext cx="7045998" cy="678581"/>
          </a:xfrm>
        </p:spPr>
        <p:txBody>
          <a:bodyPr/>
          <a:lstStyle>
            <a:lvl1pPr>
              <a:defRPr>
                <a:solidFill>
                  <a:schemeClr val="tx1"/>
                </a:solidFill>
              </a:defRPr>
            </a:lvl1pPr>
          </a:lstStyle>
          <a:p>
            <a:r>
              <a:rPr lang="nl-NL" dirty="0"/>
              <a:t>Titel</a:t>
            </a:r>
            <a:endParaRPr lang="nl-BE" dirty="0"/>
          </a:p>
        </p:txBody>
      </p:sp>
      <p:cxnSp>
        <p:nvCxnSpPr>
          <p:cNvPr id="18" name="Rechte verbindingslijn 17">
            <a:extLst>
              <a:ext uri="{FF2B5EF4-FFF2-40B4-BE49-F238E27FC236}">
                <a16:creationId xmlns:a16="http://schemas.microsoft.com/office/drawing/2014/main" id="{82A851B3-B478-1946-9814-87739D99841A}"/>
              </a:ext>
            </a:extLst>
          </p:cNvPr>
          <p:cNvCxnSpPr/>
          <p:nvPr userDrawn="1"/>
        </p:nvCxnSpPr>
        <p:spPr>
          <a:xfrm>
            <a:off x="0" y="6180875"/>
            <a:ext cx="12192000" cy="0"/>
          </a:xfrm>
          <a:prstGeom prst="line">
            <a:avLst/>
          </a:prstGeom>
          <a:ln>
            <a:solidFill>
              <a:srgbClr val="D5D6D5"/>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8BDEDC6F-B3A2-4C4F-BA67-EEBA5A518608}"/>
              </a:ext>
            </a:extLst>
          </p:cNvPr>
          <p:cNvPicPr>
            <a:picLocks noChangeAspect="1"/>
          </p:cNvPicPr>
          <p:nvPr userDrawn="1"/>
        </p:nvPicPr>
        <p:blipFill rotWithShape="1">
          <a:blip r:embed="rId3">
            <a:alphaModFix amt="10000"/>
          </a:blip>
          <a:srcRect l="-688" t="15577" r="18528" b="9236"/>
          <a:stretch/>
        </p:blipFill>
        <p:spPr>
          <a:xfrm>
            <a:off x="8791379" y="516554"/>
            <a:ext cx="2956336" cy="2705426"/>
          </a:xfrm>
          <a:prstGeom prst="rect">
            <a:avLst/>
          </a:prstGeom>
        </p:spPr>
      </p:pic>
      <p:sp>
        <p:nvSpPr>
          <p:cNvPr id="6" name="Tijdelijke aanduiding voor tekst 5">
            <a:extLst>
              <a:ext uri="{FF2B5EF4-FFF2-40B4-BE49-F238E27FC236}">
                <a16:creationId xmlns:a16="http://schemas.microsoft.com/office/drawing/2014/main" id="{062887F1-D31A-8540-B28E-DA00B2BAD6B0}"/>
              </a:ext>
            </a:extLst>
          </p:cNvPr>
          <p:cNvSpPr>
            <a:spLocks noGrp="1"/>
          </p:cNvSpPr>
          <p:nvPr>
            <p:ph type="body" sz="quarter" idx="10" hasCustomPrompt="1"/>
          </p:nvPr>
        </p:nvSpPr>
        <p:spPr>
          <a:xfrm>
            <a:off x="1745380" y="3396057"/>
            <a:ext cx="7045999" cy="1170081"/>
          </a:xfrm>
        </p:spPr>
        <p:txBody>
          <a:bodyPr/>
          <a:lstStyle>
            <a:lvl1pPr marL="0" indent="0">
              <a:buNone/>
              <a:defRPr sz="2000">
                <a:solidFill>
                  <a:srgbClr val="8C8C8C"/>
                </a:solidFill>
              </a:defRPr>
            </a:lvl1pPr>
          </a:lstStyle>
          <a:p>
            <a:r>
              <a:rPr lang="nl-NL" dirty="0"/>
              <a:t>Ondertitel</a:t>
            </a:r>
            <a:endParaRPr lang="nl-BE" dirty="0"/>
          </a:p>
        </p:txBody>
      </p:sp>
      <p:sp>
        <p:nvSpPr>
          <p:cNvPr id="11" name="Ondertitel 2">
            <a:extLst>
              <a:ext uri="{FF2B5EF4-FFF2-40B4-BE49-F238E27FC236}">
                <a16:creationId xmlns:a16="http://schemas.microsoft.com/office/drawing/2014/main" id="{7E3D6C00-E6A5-784C-B8C0-6AF7E961B01B}"/>
              </a:ext>
            </a:extLst>
          </p:cNvPr>
          <p:cNvSpPr txBox="1">
            <a:spLocks/>
          </p:cNvSpPr>
          <p:nvPr userDrawn="1"/>
        </p:nvSpPr>
        <p:spPr>
          <a:xfrm>
            <a:off x="9522879" y="66642"/>
            <a:ext cx="2622626" cy="3034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nl-BE" sz="1000" b="0" kern="1200" dirty="0">
              <a:solidFill>
                <a:srgbClr val="8C8C8C"/>
              </a:solidFill>
              <a:effectLst/>
              <a:latin typeface="Alegreya Sans" pitchFamily="2" charset="77"/>
              <a:ea typeface="EB Garamond" pitchFamily="2" charset="0"/>
              <a:cs typeface="+mn-cs"/>
            </a:endParaRPr>
          </a:p>
        </p:txBody>
      </p:sp>
      <p:sp>
        <p:nvSpPr>
          <p:cNvPr id="12" name="Tijdelijke aanduiding voor tekst 13">
            <a:extLst>
              <a:ext uri="{FF2B5EF4-FFF2-40B4-BE49-F238E27FC236}">
                <a16:creationId xmlns:a16="http://schemas.microsoft.com/office/drawing/2014/main" id="{E7B934F6-2526-914C-8BB4-F4E58E7FA0DA}"/>
              </a:ext>
            </a:extLst>
          </p:cNvPr>
          <p:cNvSpPr>
            <a:spLocks noGrp="1"/>
          </p:cNvSpPr>
          <p:nvPr>
            <p:ph type="body" sz="quarter" idx="12" hasCustomPrompt="1"/>
          </p:nvPr>
        </p:nvSpPr>
        <p:spPr>
          <a:xfrm>
            <a:off x="1745381" y="1817434"/>
            <a:ext cx="3724086" cy="248927"/>
          </a:xfrm>
        </p:spPr>
        <p:txBody>
          <a:bodyPr>
            <a:noAutofit/>
          </a:bodyPr>
          <a:lstStyle>
            <a:lvl1pPr marL="0" indent="0">
              <a:buFontTx/>
              <a:buNone/>
              <a:defRPr sz="1400" spc="100" baseline="0">
                <a:solidFill>
                  <a:srgbClr val="089AD0"/>
                </a:solidFill>
                <a:latin typeface="EB Garamond" pitchFamily="2" charset="0"/>
                <a:ea typeface="EB Garamond" pitchFamily="2" charset="0"/>
              </a:defRPr>
            </a:lvl1pPr>
          </a:lstStyle>
          <a:p>
            <a:pPr lvl="0"/>
            <a:r>
              <a:rPr lang="nl-BE" dirty="0"/>
              <a:t>CATEGORIE</a:t>
            </a:r>
            <a:endParaRPr lang="en-US" dirty="0"/>
          </a:p>
        </p:txBody>
      </p:sp>
      <p:sp>
        <p:nvSpPr>
          <p:cNvPr id="13" name="Ondertitel 2">
            <a:extLst>
              <a:ext uri="{FF2B5EF4-FFF2-40B4-BE49-F238E27FC236}">
                <a16:creationId xmlns:a16="http://schemas.microsoft.com/office/drawing/2014/main" id="{BD76D65B-8B21-4099-BCC5-8D3E85D6A4AF}"/>
              </a:ext>
            </a:extLst>
          </p:cNvPr>
          <p:cNvSpPr txBox="1">
            <a:spLocks/>
          </p:cNvSpPr>
          <p:nvPr userDrawn="1"/>
        </p:nvSpPr>
        <p:spPr>
          <a:xfrm>
            <a:off x="9215343" y="6410965"/>
            <a:ext cx="2622626" cy="339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BE" sz="1000" b="0" kern="1200" dirty="0">
                <a:solidFill>
                  <a:srgbClr val="010000"/>
                </a:solidFill>
                <a:effectLst/>
                <a:latin typeface="Alegreya Sans" pitchFamily="2" charset="77"/>
                <a:ea typeface="EB Garamond" pitchFamily="2" charset="0"/>
                <a:cs typeface="+mn-cs"/>
              </a:rPr>
              <a:t>www.brepol</a:t>
            </a:r>
            <a:r>
              <a:rPr lang="en-BE" sz="1000" b="0" kern="1200" dirty="0">
                <a:solidFill>
                  <a:srgbClr val="010000"/>
                </a:solidFill>
                <a:effectLst/>
                <a:latin typeface="Alegreya Sans" pitchFamily="2" charset="77"/>
                <a:ea typeface="EB Garamond" pitchFamily="2" charset="0"/>
                <a:cs typeface="+mn-cs"/>
              </a:rPr>
              <a:t>i</a:t>
            </a:r>
            <a:r>
              <a:rPr lang="nl-BE" sz="1000" b="0" kern="1200" dirty="0">
                <a:solidFill>
                  <a:srgbClr val="010000"/>
                </a:solidFill>
                <a:effectLst/>
                <a:latin typeface="Alegreya Sans" pitchFamily="2" charset="77"/>
                <a:ea typeface="EB Garamond" pitchFamily="2" charset="0"/>
                <a:cs typeface="+mn-cs"/>
              </a:rPr>
              <a:t>s.net</a:t>
            </a:r>
            <a:r>
              <a:rPr lang="en-BE" sz="1000" b="0" kern="1200" dirty="0">
                <a:solidFill>
                  <a:srgbClr val="010000"/>
                </a:solidFill>
                <a:effectLst/>
                <a:latin typeface="Alegreya Sans" pitchFamily="2" charset="77"/>
                <a:ea typeface="EB Garamond" pitchFamily="2" charset="0"/>
                <a:cs typeface="+mn-cs"/>
              </a:rPr>
              <a:t>       -       </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w</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b</a:t>
            </a:r>
            <a:r>
              <a:rPr lang="en-BE" sz="1000" b="0" kern="1200" dirty="0">
                <a:solidFill>
                  <a:srgbClr val="010000"/>
                </a:solidFill>
                <a:effectLst/>
                <a:latin typeface="Alegreya Sans" pitchFamily="2" charset="77"/>
                <a:ea typeface="EB Garamond" pitchFamily="2" charset="0"/>
                <a:cs typeface="+mn-cs"/>
              </a:rPr>
              <a:t>r</a:t>
            </a:r>
            <a:r>
              <a:rPr lang="nl-BE" sz="1000" b="0" kern="1200" dirty="0">
                <a:solidFill>
                  <a:srgbClr val="010000"/>
                </a:solidFill>
                <a:effectLst/>
                <a:latin typeface="Alegreya Sans" pitchFamily="2" charset="77"/>
                <a:ea typeface="EB Garamond" pitchFamily="2" charset="0"/>
                <a:cs typeface="+mn-cs"/>
              </a:rPr>
              <a:t>e</a:t>
            </a:r>
            <a:r>
              <a:rPr lang="en-BE" sz="1000" b="0" kern="1200" dirty="0">
                <a:solidFill>
                  <a:srgbClr val="010000"/>
                </a:solidFill>
                <a:effectLst/>
                <a:latin typeface="Alegreya Sans" pitchFamily="2" charset="77"/>
                <a:ea typeface="EB Garamond" pitchFamily="2" charset="0"/>
                <a:cs typeface="+mn-cs"/>
              </a:rPr>
              <a:t>p</a:t>
            </a:r>
            <a:r>
              <a:rPr lang="nl-BE" sz="1000" b="0" kern="1200" dirty="0">
                <a:solidFill>
                  <a:srgbClr val="010000"/>
                </a:solidFill>
                <a:effectLst/>
                <a:latin typeface="Alegreya Sans" pitchFamily="2" charset="77"/>
                <a:ea typeface="EB Garamond" pitchFamily="2" charset="0"/>
                <a:cs typeface="+mn-cs"/>
              </a:rPr>
              <a:t>o</a:t>
            </a:r>
            <a:r>
              <a:rPr lang="en-BE" sz="1000" b="0" kern="1200" dirty="0">
                <a:solidFill>
                  <a:srgbClr val="010000"/>
                </a:solidFill>
                <a:effectLst/>
                <a:latin typeface="Alegreya Sans" pitchFamily="2" charset="77"/>
                <a:ea typeface="EB Garamond" pitchFamily="2" charset="0"/>
                <a:cs typeface="+mn-cs"/>
              </a:rPr>
              <a:t>l</a:t>
            </a:r>
            <a:r>
              <a:rPr lang="nl-BE" sz="1000" b="0" kern="1200" dirty="0">
                <a:solidFill>
                  <a:srgbClr val="010000"/>
                </a:solidFill>
                <a:effectLst/>
                <a:latin typeface="Alegreya Sans" pitchFamily="2" charset="77"/>
                <a:ea typeface="EB Garamond" pitchFamily="2" charset="0"/>
                <a:cs typeface="+mn-cs"/>
              </a:rPr>
              <a:t>s</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n</a:t>
            </a:r>
            <a:r>
              <a:rPr lang="en-BE" sz="1000" b="0" kern="1200" dirty="0">
                <a:solidFill>
                  <a:srgbClr val="010000"/>
                </a:solidFill>
                <a:effectLst/>
                <a:latin typeface="Alegreya Sans" pitchFamily="2" charset="77"/>
                <a:ea typeface="EB Garamond" pitchFamily="2" charset="0"/>
                <a:cs typeface="+mn-cs"/>
              </a:rPr>
              <a:t>e</a:t>
            </a:r>
            <a:r>
              <a:rPr lang="nl-BE" sz="1000" b="0" kern="1200" dirty="0">
                <a:solidFill>
                  <a:srgbClr val="010000"/>
                </a:solidFill>
                <a:effectLst/>
                <a:latin typeface="Alegreya Sans" pitchFamily="2" charset="77"/>
                <a:ea typeface="EB Garamond" pitchFamily="2" charset="0"/>
                <a:cs typeface="+mn-cs"/>
              </a:rPr>
              <a:t>t</a:t>
            </a:r>
          </a:p>
        </p:txBody>
      </p:sp>
    </p:spTree>
    <p:extLst>
      <p:ext uri="{BB962C8B-B14F-4D97-AF65-F5344CB8AC3E}">
        <p14:creationId xmlns:p14="http://schemas.microsoft.com/office/powerpoint/2010/main" val="368758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pols_Teks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27EDCD0-0925-084C-BA55-CDB7AB8340E7}"/>
              </a:ext>
            </a:extLst>
          </p:cNvPr>
          <p:cNvSpPr>
            <a:spLocks noGrp="1"/>
          </p:cNvSpPr>
          <p:nvPr>
            <p:ph type="title" hasCustomPrompt="1"/>
          </p:nvPr>
        </p:nvSpPr>
        <p:spPr>
          <a:xfrm>
            <a:off x="559761" y="731838"/>
            <a:ext cx="5050055" cy="678581"/>
          </a:xfrm>
        </p:spPr>
        <p:txBody>
          <a:bodyPr>
            <a:normAutofit/>
          </a:bodyPr>
          <a:lstStyle>
            <a:lvl1pPr>
              <a:defRPr sz="3200">
                <a:solidFill>
                  <a:schemeClr val="tx1"/>
                </a:solidFill>
              </a:defRPr>
            </a:lvl1pPr>
          </a:lstStyle>
          <a:p>
            <a:r>
              <a:rPr lang="nl-NL" dirty="0"/>
              <a:t>Titel</a:t>
            </a:r>
            <a:endParaRPr lang="nl-BE" dirty="0"/>
          </a:p>
        </p:txBody>
      </p:sp>
      <p:sp>
        <p:nvSpPr>
          <p:cNvPr id="14" name="Tijdelijke aanduiding voor tekst 13">
            <a:extLst>
              <a:ext uri="{FF2B5EF4-FFF2-40B4-BE49-F238E27FC236}">
                <a16:creationId xmlns:a16="http://schemas.microsoft.com/office/drawing/2014/main" id="{9F9243C7-6B04-764D-96CC-E45D06B3CFDE}"/>
              </a:ext>
            </a:extLst>
          </p:cNvPr>
          <p:cNvSpPr>
            <a:spLocks noGrp="1"/>
          </p:cNvSpPr>
          <p:nvPr>
            <p:ph type="body" sz="quarter" idx="12" hasCustomPrompt="1"/>
          </p:nvPr>
        </p:nvSpPr>
        <p:spPr>
          <a:xfrm>
            <a:off x="559761" y="482911"/>
            <a:ext cx="2779712" cy="248927"/>
          </a:xfrm>
        </p:spPr>
        <p:txBody>
          <a:bodyPr>
            <a:noAutofit/>
          </a:bodyPr>
          <a:lstStyle>
            <a:lvl1pPr marL="0" indent="0">
              <a:buFontTx/>
              <a:buNone/>
              <a:defRPr sz="1400" spc="100" baseline="0">
                <a:solidFill>
                  <a:srgbClr val="089AD0"/>
                </a:solidFill>
                <a:latin typeface="EB Garamond" pitchFamily="2" charset="0"/>
                <a:ea typeface="EB Garamond" pitchFamily="2" charset="0"/>
              </a:defRPr>
            </a:lvl1pPr>
          </a:lstStyle>
          <a:p>
            <a:r>
              <a:rPr lang="nl-BE" dirty="0"/>
              <a:t>CATEGORIE</a:t>
            </a:r>
          </a:p>
        </p:txBody>
      </p:sp>
      <p:sp>
        <p:nvSpPr>
          <p:cNvPr id="11" name="Ondertitel 2">
            <a:extLst>
              <a:ext uri="{FF2B5EF4-FFF2-40B4-BE49-F238E27FC236}">
                <a16:creationId xmlns:a16="http://schemas.microsoft.com/office/drawing/2014/main" id="{94F7FB7D-87B2-BF42-8267-3A61C237561C}"/>
              </a:ext>
            </a:extLst>
          </p:cNvPr>
          <p:cNvSpPr txBox="1">
            <a:spLocks/>
          </p:cNvSpPr>
          <p:nvPr userDrawn="1"/>
        </p:nvSpPr>
        <p:spPr>
          <a:xfrm>
            <a:off x="9522879" y="66642"/>
            <a:ext cx="2622626" cy="3034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4B668C1C-4E49-034C-80FA-396382777509}" type="slidenum">
              <a:rPr lang="nl-BE" sz="1000" b="0" kern="1200" smtClean="0">
                <a:solidFill>
                  <a:srgbClr val="8C8C8C"/>
                </a:solidFill>
                <a:effectLst/>
                <a:latin typeface="Alegreya Sans" pitchFamily="2" charset="77"/>
                <a:ea typeface="EB Garamond" pitchFamily="2" charset="0"/>
                <a:cs typeface="+mn-cs"/>
              </a:rPr>
              <a:t>‹#›</a:t>
            </a:fld>
            <a:endParaRPr lang="nl-BE" sz="1000" b="0" kern="1200" dirty="0">
              <a:solidFill>
                <a:srgbClr val="8C8C8C"/>
              </a:solidFill>
              <a:effectLst/>
              <a:latin typeface="Alegreya Sans" pitchFamily="2" charset="77"/>
              <a:ea typeface="EB Garamond" pitchFamily="2" charset="0"/>
              <a:cs typeface="+mn-cs"/>
            </a:endParaRPr>
          </a:p>
        </p:txBody>
      </p:sp>
      <p:cxnSp>
        <p:nvCxnSpPr>
          <p:cNvPr id="16" name="Rechte verbindingslijn 15">
            <a:extLst>
              <a:ext uri="{FF2B5EF4-FFF2-40B4-BE49-F238E27FC236}">
                <a16:creationId xmlns:a16="http://schemas.microsoft.com/office/drawing/2014/main" id="{3EE2B5FA-1095-8842-9369-9B30C465988A}"/>
              </a:ext>
            </a:extLst>
          </p:cNvPr>
          <p:cNvCxnSpPr/>
          <p:nvPr userDrawn="1"/>
        </p:nvCxnSpPr>
        <p:spPr>
          <a:xfrm>
            <a:off x="0" y="6180875"/>
            <a:ext cx="12192000" cy="0"/>
          </a:xfrm>
          <a:prstGeom prst="line">
            <a:avLst/>
          </a:prstGeom>
          <a:ln>
            <a:solidFill>
              <a:srgbClr val="D5D6D5"/>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7C4DB58-0DFF-4703-880C-1DDBAB517D88}"/>
              </a:ext>
            </a:extLst>
          </p:cNvPr>
          <p:cNvSpPr>
            <a:spLocks noGrp="1"/>
          </p:cNvSpPr>
          <p:nvPr>
            <p:ph type="body" sz="quarter" idx="13"/>
          </p:nvPr>
        </p:nvSpPr>
        <p:spPr>
          <a:xfrm>
            <a:off x="560388" y="1647825"/>
            <a:ext cx="11091862" cy="4171950"/>
          </a:xfrm>
        </p:spPr>
        <p:txBody>
          <a:bodyPr/>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
        <p:nvSpPr>
          <p:cNvPr id="9" name="Ondertitel 2">
            <a:extLst>
              <a:ext uri="{FF2B5EF4-FFF2-40B4-BE49-F238E27FC236}">
                <a16:creationId xmlns:a16="http://schemas.microsoft.com/office/drawing/2014/main" id="{1B8B719C-1053-4D4C-B0E9-42E2F3EA9214}"/>
              </a:ext>
            </a:extLst>
          </p:cNvPr>
          <p:cNvSpPr txBox="1">
            <a:spLocks/>
          </p:cNvSpPr>
          <p:nvPr userDrawn="1"/>
        </p:nvSpPr>
        <p:spPr>
          <a:xfrm>
            <a:off x="9215343" y="6410965"/>
            <a:ext cx="2622626" cy="339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BE" sz="1000" b="0" kern="1200" dirty="0">
                <a:solidFill>
                  <a:srgbClr val="010000"/>
                </a:solidFill>
                <a:effectLst/>
                <a:latin typeface="Alegreya Sans" pitchFamily="2" charset="77"/>
                <a:ea typeface="EB Garamond" pitchFamily="2" charset="0"/>
                <a:cs typeface="+mn-cs"/>
              </a:rPr>
              <a:t>www.brepol</a:t>
            </a:r>
            <a:r>
              <a:rPr lang="en-BE" sz="1000" b="0" kern="1200" dirty="0">
                <a:solidFill>
                  <a:srgbClr val="010000"/>
                </a:solidFill>
                <a:effectLst/>
                <a:latin typeface="Alegreya Sans" pitchFamily="2" charset="77"/>
                <a:ea typeface="EB Garamond" pitchFamily="2" charset="0"/>
                <a:cs typeface="+mn-cs"/>
              </a:rPr>
              <a:t>i</a:t>
            </a:r>
            <a:r>
              <a:rPr lang="nl-BE" sz="1000" b="0" kern="1200" dirty="0">
                <a:solidFill>
                  <a:srgbClr val="010000"/>
                </a:solidFill>
                <a:effectLst/>
                <a:latin typeface="Alegreya Sans" pitchFamily="2" charset="77"/>
                <a:ea typeface="EB Garamond" pitchFamily="2" charset="0"/>
                <a:cs typeface="+mn-cs"/>
              </a:rPr>
              <a:t>s.net</a:t>
            </a:r>
            <a:r>
              <a:rPr lang="en-BE" sz="1000" b="0" kern="1200" dirty="0">
                <a:solidFill>
                  <a:srgbClr val="010000"/>
                </a:solidFill>
                <a:effectLst/>
                <a:latin typeface="Alegreya Sans" pitchFamily="2" charset="77"/>
                <a:ea typeface="EB Garamond" pitchFamily="2" charset="0"/>
                <a:cs typeface="+mn-cs"/>
              </a:rPr>
              <a:t>       -       </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w</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b</a:t>
            </a:r>
            <a:r>
              <a:rPr lang="en-BE" sz="1000" b="0" kern="1200" dirty="0">
                <a:solidFill>
                  <a:srgbClr val="010000"/>
                </a:solidFill>
                <a:effectLst/>
                <a:latin typeface="Alegreya Sans" pitchFamily="2" charset="77"/>
                <a:ea typeface="EB Garamond" pitchFamily="2" charset="0"/>
                <a:cs typeface="+mn-cs"/>
              </a:rPr>
              <a:t>r</a:t>
            </a:r>
            <a:r>
              <a:rPr lang="nl-BE" sz="1000" b="0" kern="1200" dirty="0">
                <a:solidFill>
                  <a:srgbClr val="010000"/>
                </a:solidFill>
                <a:effectLst/>
                <a:latin typeface="Alegreya Sans" pitchFamily="2" charset="77"/>
                <a:ea typeface="EB Garamond" pitchFamily="2" charset="0"/>
                <a:cs typeface="+mn-cs"/>
              </a:rPr>
              <a:t>e</a:t>
            </a:r>
            <a:r>
              <a:rPr lang="en-BE" sz="1000" b="0" kern="1200" dirty="0">
                <a:solidFill>
                  <a:srgbClr val="010000"/>
                </a:solidFill>
                <a:effectLst/>
                <a:latin typeface="Alegreya Sans" pitchFamily="2" charset="77"/>
                <a:ea typeface="EB Garamond" pitchFamily="2" charset="0"/>
                <a:cs typeface="+mn-cs"/>
              </a:rPr>
              <a:t>p</a:t>
            </a:r>
            <a:r>
              <a:rPr lang="nl-BE" sz="1000" b="0" kern="1200" dirty="0">
                <a:solidFill>
                  <a:srgbClr val="010000"/>
                </a:solidFill>
                <a:effectLst/>
                <a:latin typeface="Alegreya Sans" pitchFamily="2" charset="77"/>
                <a:ea typeface="EB Garamond" pitchFamily="2" charset="0"/>
                <a:cs typeface="+mn-cs"/>
              </a:rPr>
              <a:t>o</a:t>
            </a:r>
            <a:r>
              <a:rPr lang="en-BE" sz="1000" b="0" kern="1200" dirty="0">
                <a:solidFill>
                  <a:srgbClr val="010000"/>
                </a:solidFill>
                <a:effectLst/>
                <a:latin typeface="Alegreya Sans" pitchFamily="2" charset="77"/>
                <a:ea typeface="EB Garamond" pitchFamily="2" charset="0"/>
                <a:cs typeface="+mn-cs"/>
              </a:rPr>
              <a:t>l</a:t>
            </a:r>
            <a:r>
              <a:rPr lang="nl-BE" sz="1000" b="0" kern="1200" dirty="0">
                <a:solidFill>
                  <a:srgbClr val="010000"/>
                </a:solidFill>
                <a:effectLst/>
                <a:latin typeface="Alegreya Sans" pitchFamily="2" charset="77"/>
                <a:ea typeface="EB Garamond" pitchFamily="2" charset="0"/>
                <a:cs typeface="+mn-cs"/>
              </a:rPr>
              <a:t>s</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n</a:t>
            </a:r>
            <a:r>
              <a:rPr lang="en-BE" sz="1000" b="0" kern="1200" dirty="0">
                <a:solidFill>
                  <a:srgbClr val="010000"/>
                </a:solidFill>
                <a:effectLst/>
                <a:latin typeface="Alegreya Sans" pitchFamily="2" charset="77"/>
                <a:ea typeface="EB Garamond" pitchFamily="2" charset="0"/>
                <a:cs typeface="+mn-cs"/>
              </a:rPr>
              <a:t>e</a:t>
            </a:r>
            <a:r>
              <a:rPr lang="nl-BE" sz="1000" b="0" kern="1200" dirty="0">
                <a:solidFill>
                  <a:srgbClr val="010000"/>
                </a:solidFill>
                <a:effectLst/>
                <a:latin typeface="Alegreya Sans" pitchFamily="2" charset="77"/>
                <a:ea typeface="EB Garamond" pitchFamily="2" charset="0"/>
                <a:cs typeface="+mn-cs"/>
              </a:rPr>
              <a:t>t</a:t>
            </a:r>
          </a:p>
        </p:txBody>
      </p:sp>
      <p:pic>
        <p:nvPicPr>
          <p:cNvPr id="12" name="Graphic 8">
            <a:extLst>
              <a:ext uri="{FF2B5EF4-FFF2-40B4-BE49-F238E27FC236}">
                <a16:creationId xmlns:a16="http://schemas.microsoft.com/office/drawing/2014/main" id="{62B1CCFC-DE84-4D72-95AD-8978ACDB4766}"/>
              </a:ext>
            </a:extLst>
          </p:cNvPr>
          <p:cNvPicPr>
            <a:picLocks noChangeAspect="1"/>
          </p:cNvPicPr>
          <p:nvPr userDrawn="1"/>
        </p:nvPicPr>
        <p:blipFill>
          <a:blip r:embed="rId2"/>
          <a:srcRect/>
          <a:stretch/>
        </p:blipFill>
        <p:spPr>
          <a:xfrm>
            <a:off x="477992" y="6270212"/>
            <a:ext cx="1192399" cy="421639"/>
          </a:xfrm>
          <a:prstGeom prst="rect">
            <a:avLst/>
          </a:prstGeom>
        </p:spPr>
      </p:pic>
    </p:spTree>
    <p:extLst>
      <p:ext uri="{BB962C8B-B14F-4D97-AF65-F5344CB8AC3E}">
        <p14:creationId xmlns:p14="http://schemas.microsoft.com/office/powerpoint/2010/main" val="421699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pols_Tekst_Kolom">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27EDCD0-0925-084C-BA55-CDB7AB8340E7}"/>
              </a:ext>
            </a:extLst>
          </p:cNvPr>
          <p:cNvSpPr>
            <a:spLocks noGrp="1"/>
          </p:cNvSpPr>
          <p:nvPr>
            <p:ph type="title" hasCustomPrompt="1"/>
          </p:nvPr>
        </p:nvSpPr>
        <p:spPr>
          <a:xfrm>
            <a:off x="559761" y="731838"/>
            <a:ext cx="5050055" cy="678581"/>
          </a:xfrm>
        </p:spPr>
        <p:txBody>
          <a:bodyPr>
            <a:normAutofit/>
          </a:bodyPr>
          <a:lstStyle>
            <a:lvl1pPr>
              <a:defRPr sz="3200">
                <a:solidFill>
                  <a:schemeClr val="tx1"/>
                </a:solidFill>
              </a:defRPr>
            </a:lvl1pPr>
          </a:lstStyle>
          <a:p>
            <a:r>
              <a:rPr lang="nl-NL" dirty="0"/>
              <a:t>Titel</a:t>
            </a:r>
            <a:endParaRPr lang="nl-BE" dirty="0"/>
          </a:p>
        </p:txBody>
      </p:sp>
      <p:sp>
        <p:nvSpPr>
          <p:cNvPr id="14" name="Tijdelijke aanduiding voor tekst 13">
            <a:extLst>
              <a:ext uri="{FF2B5EF4-FFF2-40B4-BE49-F238E27FC236}">
                <a16:creationId xmlns:a16="http://schemas.microsoft.com/office/drawing/2014/main" id="{9F9243C7-6B04-764D-96CC-E45D06B3CFDE}"/>
              </a:ext>
            </a:extLst>
          </p:cNvPr>
          <p:cNvSpPr>
            <a:spLocks noGrp="1"/>
          </p:cNvSpPr>
          <p:nvPr>
            <p:ph type="body" sz="quarter" idx="12" hasCustomPrompt="1"/>
          </p:nvPr>
        </p:nvSpPr>
        <p:spPr>
          <a:xfrm>
            <a:off x="559761" y="482911"/>
            <a:ext cx="2779712" cy="248927"/>
          </a:xfrm>
        </p:spPr>
        <p:txBody>
          <a:bodyPr>
            <a:noAutofit/>
          </a:bodyPr>
          <a:lstStyle>
            <a:lvl1pPr marL="0" indent="0">
              <a:buFontTx/>
              <a:buNone/>
              <a:defRPr sz="1400" spc="100" baseline="0">
                <a:solidFill>
                  <a:srgbClr val="089AD0"/>
                </a:solidFill>
                <a:latin typeface="EB Garamond" pitchFamily="2" charset="0"/>
                <a:ea typeface="EB Garamond" pitchFamily="2" charset="0"/>
              </a:defRPr>
            </a:lvl1pPr>
          </a:lstStyle>
          <a:p>
            <a:r>
              <a:rPr lang="nl-BE" dirty="0"/>
              <a:t>CATEGORIE</a:t>
            </a:r>
          </a:p>
        </p:txBody>
      </p:sp>
      <p:sp>
        <p:nvSpPr>
          <p:cNvPr id="11" name="Ondertitel 2">
            <a:extLst>
              <a:ext uri="{FF2B5EF4-FFF2-40B4-BE49-F238E27FC236}">
                <a16:creationId xmlns:a16="http://schemas.microsoft.com/office/drawing/2014/main" id="{94F7FB7D-87B2-BF42-8267-3A61C237561C}"/>
              </a:ext>
            </a:extLst>
          </p:cNvPr>
          <p:cNvSpPr txBox="1">
            <a:spLocks/>
          </p:cNvSpPr>
          <p:nvPr userDrawn="1"/>
        </p:nvSpPr>
        <p:spPr>
          <a:xfrm>
            <a:off x="9522879" y="66642"/>
            <a:ext cx="2622626" cy="3034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4B668C1C-4E49-034C-80FA-396382777509}" type="slidenum">
              <a:rPr lang="nl-BE" sz="1000" b="0" kern="1200" smtClean="0">
                <a:solidFill>
                  <a:srgbClr val="8C8C8C"/>
                </a:solidFill>
                <a:effectLst/>
                <a:latin typeface="Alegreya Sans" pitchFamily="2" charset="77"/>
                <a:ea typeface="EB Garamond" pitchFamily="2" charset="0"/>
                <a:cs typeface="+mn-cs"/>
              </a:rPr>
              <a:t>‹#›</a:t>
            </a:fld>
            <a:endParaRPr lang="nl-BE" sz="1000" b="0" kern="1200" dirty="0">
              <a:solidFill>
                <a:srgbClr val="8C8C8C"/>
              </a:solidFill>
              <a:effectLst/>
              <a:latin typeface="Alegreya Sans" pitchFamily="2" charset="77"/>
              <a:ea typeface="EB Garamond" pitchFamily="2" charset="0"/>
              <a:cs typeface="+mn-cs"/>
            </a:endParaRPr>
          </a:p>
        </p:txBody>
      </p:sp>
      <p:cxnSp>
        <p:nvCxnSpPr>
          <p:cNvPr id="16" name="Rechte verbindingslijn 15">
            <a:extLst>
              <a:ext uri="{FF2B5EF4-FFF2-40B4-BE49-F238E27FC236}">
                <a16:creationId xmlns:a16="http://schemas.microsoft.com/office/drawing/2014/main" id="{A06865C6-B7A5-AF48-B002-29E291C5554B}"/>
              </a:ext>
            </a:extLst>
          </p:cNvPr>
          <p:cNvCxnSpPr/>
          <p:nvPr userDrawn="1"/>
        </p:nvCxnSpPr>
        <p:spPr>
          <a:xfrm>
            <a:off x="0" y="6180875"/>
            <a:ext cx="12192000" cy="0"/>
          </a:xfrm>
          <a:prstGeom prst="line">
            <a:avLst/>
          </a:prstGeom>
          <a:ln>
            <a:solidFill>
              <a:srgbClr val="D5D6D5"/>
            </a:solidFill>
          </a:ln>
        </p:spPr>
        <p:style>
          <a:lnRef idx="1">
            <a:schemeClr val="accent1"/>
          </a:lnRef>
          <a:fillRef idx="0">
            <a:schemeClr val="accent1"/>
          </a:fillRef>
          <a:effectRef idx="0">
            <a:schemeClr val="accent1"/>
          </a:effectRef>
          <a:fontRef idx="minor">
            <a:schemeClr val="tx1"/>
          </a:fontRef>
        </p:style>
      </p:cxnSp>
      <p:sp>
        <p:nvSpPr>
          <p:cNvPr id="9" name="Ondertitel 2">
            <a:extLst>
              <a:ext uri="{FF2B5EF4-FFF2-40B4-BE49-F238E27FC236}">
                <a16:creationId xmlns:a16="http://schemas.microsoft.com/office/drawing/2014/main" id="{5CCECAA2-F1B3-41DB-BE53-E26A191176C6}"/>
              </a:ext>
            </a:extLst>
          </p:cNvPr>
          <p:cNvSpPr txBox="1">
            <a:spLocks/>
          </p:cNvSpPr>
          <p:nvPr userDrawn="1"/>
        </p:nvSpPr>
        <p:spPr>
          <a:xfrm>
            <a:off x="9215343" y="6410965"/>
            <a:ext cx="2622626" cy="339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BE" sz="1000" b="0" kern="1200" dirty="0">
                <a:solidFill>
                  <a:srgbClr val="010000"/>
                </a:solidFill>
                <a:effectLst/>
                <a:latin typeface="Alegreya Sans" pitchFamily="2" charset="77"/>
                <a:ea typeface="EB Garamond" pitchFamily="2" charset="0"/>
                <a:cs typeface="+mn-cs"/>
              </a:rPr>
              <a:t>www.brepol</a:t>
            </a:r>
            <a:r>
              <a:rPr lang="en-BE" sz="1000" b="0" kern="1200" dirty="0">
                <a:solidFill>
                  <a:srgbClr val="010000"/>
                </a:solidFill>
                <a:effectLst/>
                <a:latin typeface="Alegreya Sans" pitchFamily="2" charset="77"/>
                <a:ea typeface="EB Garamond" pitchFamily="2" charset="0"/>
                <a:cs typeface="+mn-cs"/>
              </a:rPr>
              <a:t>i</a:t>
            </a:r>
            <a:r>
              <a:rPr lang="nl-BE" sz="1000" b="0" kern="1200" dirty="0">
                <a:solidFill>
                  <a:srgbClr val="010000"/>
                </a:solidFill>
                <a:effectLst/>
                <a:latin typeface="Alegreya Sans" pitchFamily="2" charset="77"/>
                <a:ea typeface="EB Garamond" pitchFamily="2" charset="0"/>
                <a:cs typeface="+mn-cs"/>
              </a:rPr>
              <a:t>s.net</a:t>
            </a:r>
            <a:r>
              <a:rPr lang="en-BE" sz="1000" b="0" kern="1200" dirty="0">
                <a:solidFill>
                  <a:srgbClr val="010000"/>
                </a:solidFill>
                <a:effectLst/>
                <a:latin typeface="Alegreya Sans" pitchFamily="2" charset="77"/>
                <a:ea typeface="EB Garamond" pitchFamily="2" charset="0"/>
                <a:cs typeface="+mn-cs"/>
              </a:rPr>
              <a:t>       -       </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w</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b</a:t>
            </a:r>
            <a:r>
              <a:rPr lang="en-BE" sz="1000" b="0" kern="1200" dirty="0">
                <a:solidFill>
                  <a:srgbClr val="010000"/>
                </a:solidFill>
                <a:effectLst/>
                <a:latin typeface="Alegreya Sans" pitchFamily="2" charset="77"/>
                <a:ea typeface="EB Garamond" pitchFamily="2" charset="0"/>
                <a:cs typeface="+mn-cs"/>
              </a:rPr>
              <a:t>r</a:t>
            </a:r>
            <a:r>
              <a:rPr lang="nl-BE" sz="1000" b="0" kern="1200" dirty="0">
                <a:solidFill>
                  <a:srgbClr val="010000"/>
                </a:solidFill>
                <a:effectLst/>
                <a:latin typeface="Alegreya Sans" pitchFamily="2" charset="77"/>
                <a:ea typeface="EB Garamond" pitchFamily="2" charset="0"/>
                <a:cs typeface="+mn-cs"/>
              </a:rPr>
              <a:t>e</a:t>
            </a:r>
            <a:r>
              <a:rPr lang="en-BE" sz="1000" b="0" kern="1200" dirty="0">
                <a:solidFill>
                  <a:srgbClr val="010000"/>
                </a:solidFill>
                <a:effectLst/>
                <a:latin typeface="Alegreya Sans" pitchFamily="2" charset="77"/>
                <a:ea typeface="EB Garamond" pitchFamily="2" charset="0"/>
                <a:cs typeface="+mn-cs"/>
              </a:rPr>
              <a:t>p</a:t>
            </a:r>
            <a:r>
              <a:rPr lang="nl-BE" sz="1000" b="0" kern="1200" dirty="0">
                <a:solidFill>
                  <a:srgbClr val="010000"/>
                </a:solidFill>
                <a:effectLst/>
                <a:latin typeface="Alegreya Sans" pitchFamily="2" charset="77"/>
                <a:ea typeface="EB Garamond" pitchFamily="2" charset="0"/>
                <a:cs typeface="+mn-cs"/>
              </a:rPr>
              <a:t>o</a:t>
            </a:r>
            <a:r>
              <a:rPr lang="en-BE" sz="1000" b="0" kern="1200" dirty="0">
                <a:solidFill>
                  <a:srgbClr val="010000"/>
                </a:solidFill>
                <a:effectLst/>
                <a:latin typeface="Alegreya Sans" pitchFamily="2" charset="77"/>
                <a:ea typeface="EB Garamond" pitchFamily="2" charset="0"/>
                <a:cs typeface="+mn-cs"/>
              </a:rPr>
              <a:t>l</a:t>
            </a:r>
            <a:r>
              <a:rPr lang="nl-BE" sz="1000" b="0" kern="1200" dirty="0">
                <a:solidFill>
                  <a:srgbClr val="010000"/>
                </a:solidFill>
                <a:effectLst/>
                <a:latin typeface="Alegreya Sans" pitchFamily="2" charset="77"/>
                <a:ea typeface="EB Garamond" pitchFamily="2" charset="0"/>
                <a:cs typeface="+mn-cs"/>
              </a:rPr>
              <a:t>s</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n</a:t>
            </a:r>
            <a:r>
              <a:rPr lang="en-BE" sz="1000" b="0" kern="1200" dirty="0">
                <a:solidFill>
                  <a:srgbClr val="010000"/>
                </a:solidFill>
                <a:effectLst/>
                <a:latin typeface="Alegreya Sans" pitchFamily="2" charset="77"/>
                <a:ea typeface="EB Garamond" pitchFamily="2" charset="0"/>
                <a:cs typeface="+mn-cs"/>
              </a:rPr>
              <a:t>e</a:t>
            </a:r>
            <a:r>
              <a:rPr lang="nl-BE" sz="1000" b="0" kern="1200" dirty="0">
                <a:solidFill>
                  <a:srgbClr val="010000"/>
                </a:solidFill>
                <a:effectLst/>
                <a:latin typeface="Alegreya Sans" pitchFamily="2" charset="77"/>
                <a:ea typeface="EB Garamond" pitchFamily="2" charset="0"/>
                <a:cs typeface="+mn-cs"/>
              </a:rPr>
              <a:t>t</a:t>
            </a:r>
          </a:p>
        </p:txBody>
      </p:sp>
      <p:pic>
        <p:nvPicPr>
          <p:cNvPr id="12" name="Graphic 8">
            <a:extLst>
              <a:ext uri="{FF2B5EF4-FFF2-40B4-BE49-F238E27FC236}">
                <a16:creationId xmlns:a16="http://schemas.microsoft.com/office/drawing/2014/main" id="{6A90188B-121F-4456-83CC-2821C0EE8560}"/>
              </a:ext>
            </a:extLst>
          </p:cNvPr>
          <p:cNvPicPr>
            <a:picLocks noChangeAspect="1"/>
          </p:cNvPicPr>
          <p:nvPr userDrawn="1"/>
        </p:nvPicPr>
        <p:blipFill>
          <a:blip r:embed="rId2"/>
          <a:srcRect/>
          <a:stretch/>
        </p:blipFill>
        <p:spPr>
          <a:xfrm>
            <a:off x="477992" y="6270212"/>
            <a:ext cx="1192399" cy="421639"/>
          </a:xfrm>
          <a:prstGeom prst="rect">
            <a:avLst/>
          </a:prstGeom>
        </p:spPr>
      </p:pic>
      <p:sp>
        <p:nvSpPr>
          <p:cNvPr id="13" name="Text Placeholder 2">
            <a:extLst>
              <a:ext uri="{FF2B5EF4-FFF2-40B4-BE49-F238E27FC236}">
                <a16:creationId xmlns:a16="http://schemas.microsoft.com/office/drawing/2014/main" id="{6C8BF8F4-00A1-4976-BB0B-D44294B9A1BA}"/>
              </a:ext>
            </a:extLst>
          </p:cNvPr>
          <p:cNvSpPr>
            <a:spLocks noGrp="1"/>
          </p:cNvSpPr>
          <p:nvPr>
            <p:ph type="body" sz="quarter" idx="13"/>
          </p:nvPr>
        </p:nvSpPr>
        <p:spPr>
          <a:xfrm>
            <a:off x="560388" y="1647825"/>
            <a:ext cx="11091862" cy="4171950"/>
          </a:xfrm>
        </p:spPr>
        <p:txBody>
          <a:bodyPr numCol="2" spcCol="180000"/>
          <a:lstStyle>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dirty="0"/>
          </a:p>
        </p:txBody>
      </p:sp>
    </p:spTree>
    <p:extLst>
      <p:ext uri="{BB962C8B-B14F-4D97-AF65-F5344CB8AC3E}">
        <p14:creationId xmlns:p14="http://schemas.microsoft.com/office/powerpoint/2010/main" val="375712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1" name="Ondertitel 2">
            <a:extLst>
              <a:ext uri="{FF2B5EF4-FFF2-40B4-BE49-F238E27FC236}">
                <a16:creationId xmlns:a16="http://schemas.microsoft.com/office/drawing/2014/main" id="{94F7FB7D-87B2-BF42-8267-3A61C237561C}"/>
              </a:ext>
            </a:extLst>
          </p:cNvPr>
          <p:cNvSpPr txBox="1">
            <a:spLocks/>
          </p:cNvSpPr>
          <p:nvPr userDrawn="1"/>
        </p:nvSpPr>
        <p:spPr>
          <a:xfrm>
            <a:off x="9522879" y="66642"/>
            <a:ext cx="2622626" cy="3034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4B668C1C-4E49-034C-80FA-396382777509}" type="slidenum">
              <a:rPr lang="nl-BE" sz="1000" b="0" kern="1200" smtClean="0">
                <a:solidFill>
                  <a:srgbClr val="8C8C8C"/>
                </a:solidFill>
                <a:effectLst/>
                <a:latin typeface="Alegreya Sans" pitchFamily="2" charset="77"/>
                <a:ea typeface="EB Garamond" pitchFamily="2" charset="0"/>
                <a:cs typeface="+mn-cs"/>
              </a:rPr>
              <a:t>‹#›</a:t>
            </a:fld>
            <a:endParaRPr lang="nl-BE" sz="1000" b="0" kern="1200" dirty="0">
              <a:solidFill>
                <a:srgbClr val="8C8C8C"/>
              </a:solidFill>
              <a:effectLst/>
              <a:latin typeface="Alegreya Sans" pitchFamily="2" charset="77"/>
              <a:ea typeface="EB Garamond" pitchFamily="2" charset="0"/>
              <a:cs typeface="+mn-cs"/>
            </a:endParaRPr>
          </a:p>
        </p:txBody>
      </p:sp>
      <p:cxnSp>
        <p:nvCxnSpPr>
          <p:cNvPr id="16" name="Rechte verbindingslijn 15">
            <a:extLst>
              <a:ext uri="{FF2B5EF4-FFF2-40B4-BE49-F238E27FC236}">
                <a16:creationId xmlns:a16="http://schemas.microsoft.com/office/drawing/2014/main" id="{A06865C6-B7A5-AF48-B002-29E291C5554B}"/>
              </a:ext>
            </a:extLst>
          </p:cNvPr>
          <p:cNvCxnSpPr/>
          <p:nvPr userDrawn="1"/>
        </p:nvCxnSpPr>
        <p:spPr>
          <a:xfrm>
            <a:off x="0" y="6180875"/>
            <a:ext cx="12192000" cy="0"/>
          </a:xfrm>
          <a:prstGeom prst="line">
            <a:avLst/>
          </a:prstGeom>
          <a:ln>
            <a:solidFill>
              <a:srgbClr val="D5D6D5"/>
            </a:solidFill>
          </a:ln>
        </p:spPr>
        <p:style>
          <a:lnRef idx="1">
            <a:schemeClr val="accent1"/>
          </a:lnRef>
          <a:fillRef idx="0">
            <a:schemeClr val="accent1"/>
          </a:fillRef>
          <a:effectRef idx="0">
            <a:schemeClr val="accent1"/>
          </a:effectRef>
          <a:fontRef idx="minor">
            <a:schemeClr val="tx1"/>
          </a:fontRef>
        </p:style>
      </p:cxnSp>
      <p:sp>
        <p:nvSpPr>
          <p:cNvPr id="6" name="Ondertitel 2">
            <a:extLst>
              <a:ext uri="{FF2B5EF4-FFF2-40B4-BE49-F238E27FC236}">
                <a16:creationId xmlns:a16="http://schemas.microsoft.com/office/drawing/2014/main" id="{C705522E-8B0C-41CF-95B9-265BACD43437}"/>
              </a:ext>
            </a:extLst>
          </p:cNvPr>
          <p:cNvSpPr txBox="1">
            <a:spLocks/>
          </p:cNvSpPr>
          <p:nvPr userDrawn="1"/>
        </p:nvSpPr>
        <p:spPr>
          <a:xfrm>
            <a:off x="9215343" y="6410965"/>
            <a:ext cx="2622626" cy="339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BE" sz="1000" b="0" kern="1200" dirty="0">
                <a:solidFill>
                  <a:srgbClr val="010000"/>
                </a:solidFill>
                <a:effectLst/>
                <a:latin typeface="Alegreya Sans" pitchFamily="2" charset="77"/>
                <a:ea typeface="EB Garamond" pitchFamily="2" charset="0"/>
                <a:cs typeface="+mn-cs"/>
              </a:rPr>
              <a:t>www.brepol</a:t>
            </a:r>
            <a:r>
              <a:rPr lang="en-BE" sz="1000" b="0" kern="1200" dirty="0">
                <a:solidFill>
                  <a:srgbClr val="010000"/>
                </a:solidFill>
                <a:effectLst/>
                <a:latin typeface="Alegreya Sans" pitchFamily="2" charset="77"/>
                <a:ea typeface="EB Garamond" pitchFamily="2" charset="0"/>
                <a:cs typeface="+mn-cs"/>
              </a:rPr>
              <a:t>i</a:t>
            </a:r>
            <a:r>
              <a:rPr lang="nl-BE" sz="1000" b="0" kern="1200" dirty="0">
                <a:solidFill>
                  <a:srgbClr val="010000"/>
                </a:solidFill>
                <a:effectLst/>
                <a:latin typeface="Alegreya Sans" pitchFamily="2" charset="77"/>
                <a:ea typeface="EB Garamond" pitchFamily="2" charset="0"/>
                <a:cs typeface="+mn-cs"/>
              </a:rPr>
              <a:t>s.net</a:t>
            </a:r>
            <a:r>
              <a:rPr lang="en-BE" sz="1000" b="0" kern="1200" dirty="0">
                <a:solidFill>
                  <a:srgbClr val="010000"/>
                </a:solidFill>
                <a:effectLst/>
                <a:latin typeface="Alegreya Sans" pitchFamily="2" charset="77"/>
                <a:ea typeface="EB Garamond" pitchFamily="2" charset="0"/>
                <a:cs typeface="+mn-cs"/>
              </a:rPr>
              <a:t>       -       </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w</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b</a:t>
            </a:r>
            <a:r>
              <a:rPr lang="en-BE" sz="1000" b="0" kern="1200" dirty="0">
                <a:solidFill>
                  <a:srgbClr val="010000"/>
                </a:solidFill>
                <a:effectLst/>
                <a:latin typeface="Alegreya Sans" pitchFamily="2" charset="77"/>
                <a:ea typeface="EB Garamond" pitchFamily="2" charset="0"/>
                <a:cs typeface="+mn-cs"/>
              </a:rPr>
              <a:t>r</a:t>
            </a:r>
            <a:r>
              <a:rPr lang="nl-BE" sz="1000" b="0" kern="1200" dirty="0">
                <a:solidFill>
                  <a:srgbClr val="010000"/>
                </a:solidFill>
                <a:effectLst/>
                <a:latin typeface="Alegreya Sans" pitchFamily="2" charset="77"/>
                <a:ea typeface="EB Garamond" pitchFamily="2" charset="0"/>
                <a:cs typeface="+mn-cs"/>
              </a:rPr>
              <a:t>e</a:t>
            </a:r>
            <a:r>
              <a:rPr lang="en-BE" sz="1000" b="0" kern="1200" dirty="0">
                <a:solidFill>
                  <a:srgbClr val="010000"/>
                </a:solidFill>
                <a:effectLst/>
                <a:latin typeface="Alegreya Sans" pitchFamily="2" charset="77"/>
                <a:ea typeface="EB Garamond" pitchFamily="2" charset="0"/>
                <a:cs typeface="+mn-cs"/>
              </a:rPr>
              <a:t>p</a:t>
            </a:r>
            <a:r>
              <a:rPr lang="nl-BE" sz="1000" b="0" kern="1200" dirty="0">
                <a:solidFill>
                  <a:srgbClr val="010000"/>
                </a:solidFill>
                <a:effectLst/>
                <a:latin typeface="Alegreya Sans" pitchFamily="2" charset="77"/>
                <a:ea typeface="EB Garamond" pitchFamily="2" charset="0"/>
                <a:cs typeface="+mn-cs"/>
              </a:rPr>
              <a:t>o</a:t>
            </a:r>
            <a:r>
              <a:rPr lang="en-BE" sz="1000" b="0" kern="1200" dirty="0">
                <a:solidFill>
                  <a:srgbClr val="010000"/>
                </a:solidFill>
                <a:effectLst/>
                <a:latin typeface="Alegreya Sans" pitchFamily="2" charset="77"/>
                <a:ea typeface="EB Garamond" pitchFamily="2" charset="0"/>
                <a:cs typeface="+mn-cs"/>
              </a:rPr>
              <a:t>l</a:t>
            </a:r>
            <a:r>
              <a:rPr lang="nl-BE" sz="1000" b="0" kern="1200" dirty="0">
                <a:solidFill>
                  <a:srgbClr val="010000"/>
                </a:solidFill>
                <a:effectLst/>
                <a:latin typeface="Alegreya Sans" pitchFamily="2" charset="77"/>
                <a:ea typeface="EB Garamond" pitchFamily="2" charset="0"/>
                <a:cs typeface="+mn-cs"/>
              </a:rPr>
              <a:t>s</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n</a:t>
            </a:r>
            <a:r>
              <a:rPr lang="en-BE" sz="1000" b="0" kern="1200" dirty="0">
                <a:solidFill>
                  <a:srgbClr val="010000"/>
                </a:solidFill>
                <a:effectLst/>
                <a:latin typeface="Alegreya Sans" pitchFamily="2" charset="77"/>
                <a:ea typeface="EB Garamond" pitchFamily="2" charset="0"/>
                <a:cs typeface="+mn-cs"/>
              </a:rPr>
              <a:t>e</a:t>
            </a:r>
            <a:r>
              <a:rPr lang="nl-BE" sz="1000" b="0" kern="1200" dirty="0">
                <a:solidFill>
                  <a:srgbClr val="010000"/>
                </a:solidFill>
                <a:effectLst/>
                <a:latin typeface="Alegreya Sans" pitchFamily="2" charset="77"/>
                <a:ea typeface="EB Garamond" pitchFamily="2" charset="0"/>
                <a:cs typeface="+mn-cs"/>
              </a:rPr>
              <a:t>t</a:t>
            </a:r>
          </a:p>
        </p:txBody>
      </p:sp>
      <p:pic>
        <p:nvPicPr>
          <p:cNvPr id="8" name="Graphic 8">
            <a:extLst>
              <a:ext uri="{FF2B5EF4-FFF2-40B4-BE49-F238E27FC236}">
                <a16:creationId xmlns:a16="http://schemas.microsoft.com/office/drawing/2014/main" id="{53421654-9569-4925-BA19-7FFFC5111AB0}"/>
              </a:ext>
            </a:extLst>
          </p:cNvPr>
          <p:cNvPicPr>
            <a:picLocks noChangeAspect="1"/>
          </p:cNvPicPr>
          <p:nvPr userDrawn="1"/>
        </p:nvPicPr>
        <p:blipFill>
          <a:blip r:embed="rId2"/>
          <a:srcRect/>
          <a:stretch/>
        </p:blipFill>
        <p:spPr>
          <a:xfrm>
            <a:off x="477992" y="6270212"/>
            <a:ext cx="1192399" cy="421639"/>
          </a:xfrm>
          <a:prstGeom prst="rect">
            <a:avLst/>
          </a:prstGeom>
        </p:spPr>
      </p:pic>
      <p:sp>
        <p:nvSpPr>
          <p:cNvPr id="7" name="Titel 9">
            <a:extLst>
              <a:ext uri="{FF2B5EF4-FFF2-40B4-BE49-F238E27FC236}">
                <a16:creationId xmlns:a16="http://schemas.microsoft.com/office/drawing/2014/main" id="{F2435421-4A88-4290-890E-FE2215F8BD43}"/>
              </a:ext>
            </a:extLst>
          </p:cNvPr>
          <p:cNvSpPr>
            <a:spLocks noGrp="1"/>
          </p:cNvSpPr>
          <p:nvPr>
            <p:ph type="title" hasCustomPrompt="1"/>
          </p:nvPr>
        </p:nvSpPr>
        <p:spPr>
          <a:xfrm>
            <a:off x="559761" y="731838"/>
            <a:ext cx="5050055" cy="678581"/>
          </a:xfrm>
        </p:spPr>
        <p:txBody>
          <a:bodyPr>
            <a:normAutofit/>
          </a:bodyPr>
          <a:lstStyle>
            <a:lvl1pPr>
              <a:defRPr sz="3200">
                <a:solidFill>
                  <a:schemeClr val="tx1"/>
                </a:solidFill>
              </a:defRPr>
            </a:lvl1pPr>
          </a:lstStyle>
          <a:p>
            <a:r>
              <a:rPr lang="nl-NL" dirty="0"/>
              <a:t>Titel</a:t>
            </a:r>
            <a:endParaRPr lang="nl-BE" dirty="0"/>
          </a:p>
        </p:txBody>
      </p:sp>
      <p:sp>
        <p:nvSpPr>
          <p:cNvPr id="9" name="Tijdelijke aanduiding voor tekst 13">
            <a:extLst>
              <a:ext uri="{FF2B5EF4-FFF2-40B4-BE49-F238E27FC236}">
                <a16:creationId xmlns:a16="http://schemas.microsoft.com/office/drawing/2014/main" id="{A90667CD-02BD-4CD9-9F5D-8ABCDA27E872}"/>
              </a:ext>
            </a:extLst>
          </p:cNvPr>
          <p:cNvSpPr>
            <a:spLocks noGrp="1"/>
          </p:cNvSpPr>
          <p:nvPr>
            <p:ph type="body" sz="quarter" idx="12" hasCustomPrompt="1"/>
          </p:nvPr>
        </p:nvSpPr>
        <p:spPr>
          <a:xfrm>
            <a:off x="559761" y="482911"/>
            <a:ext cx="2779712" cy="248927"/>
          </a:xfrm>
        </p:spPr>
        <p:txBody>
          <a:bodyPr>
            <a:noAutofit/>
          </a:bodyPr>
          <a:lstStyle>
            <a:lvl1pPr marL="0" indent="0">
              <a:buFontTx/>
              <a:buNone/>
              <a:defRPr sz="1400" spc="100" baseline="0">
                <a:solidFill>
                  <a:srgbClr val="089AD0"/>
                </a:solidFill>
                <a:latin typeface="EB Garamond" pitchFamily="2" charset="0"/>
                <a:ea typeface="EB Garamond" pitchFamily="2" charset="0"/>
              </a:defRPr>
            </a:lvl1pPr>
          </a:lstStyle>
          <a:p>
            <a:r>
              <a:rPr lang="nl-BE" dirty="0"/>
              <a:t>CATEGORIE</a:t>
            </a:r>
          </a:p>
        </p:txBody>
      </p:sp>
    </p:spTree>
    <p:extLst>
      <p:ext uri="{BB962C8B-B14F-4D97-AF65-F5344CB8AC3E}">
        <p14:creationId xmlns:p14="http://schemas.microsoft.com/office/powerpoint/2010/main" val="86272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2CD596-D6DB-4666-BC1C-4471AA3958C0}"/>
              </a:ext>
            </a:extLst>
          </p:cNvPr>
          <p:cNvSpPr/>
          <p:nvPr userDrawn="1"/>
        </p:nvSpPr>
        <p:spPr>
          <a:xfrm>
            <a:off x="559761" y="0"/>
            <a:ext cx="11192624" cy="6180875"/>
          </a:xfrm>
          <a:prstGeom prst="rect">
            <a:avLst/>
          </a:prstGeom>
          <a:solidFill>
            <a:srgbClr val="F1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Media Placeholder 3">
            <a:extLst>
              <a:ext uri="{FF2B5EF4-FFF2-40B4-BE49-F238E27FC236}">
                <a16:creationId xmlns:a16="http://schemas.microsoft.com/office/drawing/2014/main" id="{5CADB8C6-AC5E-471F-89A8-7955F03AA661}"/>
              </a:ext>
            </a:extLst>
          </p:cNvPr>
          <p:cNvSpPr>
            <a:spLocks noGrp="1"/>
          </p:cNvSpPr>
          <p:nvPr>
            <p:ph type="media" sz="quarter" idx="10"/>
          </p:nvPr>
        </p:nvSpPr>
        <p:spPr>
          <a:xfrm>
            <a:off x="559761" y="1614144"/>
            <a:ext cx="11192624" cy="4566731"/>
          </a:xfrm>
        </p:spPr>
        <p:txBody>
          <a:bodyPr/>
          <a:lstStyle/>
          <a:p>
            <a:r>
              <a:rPr lang="en-US"/>
              <a:t>Click icon to add media</a:t>
            </a:r>
            <a:endParaRPr lang="en-BE" dirty="0"/>
          </a:p>
        </p:txBody>
      </p:sp>
      <p:sp>
        <p:nvSpPr>
          <p:cNvPr id="5" name="Titel 9">
            <a:extLst>
              <a:ext uri="{FF2B5EF4-FFF2-40B4-BE49-F238E27FC236}">
                <a16:creationId xmlns:a16="http://schemas.microsoft.com/office/drawing/2014/main" id="{AB6C41DB-FE04-4885-A98C-91BC1DFB4AF7}"/>
              </a:ext>
            </a:extLst>
          </p:cNvPr>
          <p:cNvSpPr>
            <a:spLocks noGrp="1"/>
          </p:cNvSpPr>
          <p:nvPr>
            <p:ph type="title" hasCustomPrompt="1"/>
          </p:nvPr>
        </p:nvSpPr>
        <p:spPr>
          <a:xfrm>
            <a:off x="559761" y="731838"/>
            <a:ext cx="11192624" cy="678581"/>
          </a:xfrm>
        </p:spPr>
        <p:txBody>
          <a:bodyPr>
            <a:normAutofit/>
          </a:bodyPr>
          <a:lstStyle>
            <a:lvl1pPr algn="ctr">
              <a:defRPr sz="3200" cap="small" baseline="0">
                <a:solidFill>
                  <a:schemeClr val="tx1"/>
                </a:solidFill>
                <a:latin typeface="EB Garamond" pitchFamily="2" charset="0"/>
                <a:ea typeface="EB Garamond" pitchFamily="2" charset="0"/>
                <a:cs typeface="EB Garamond" pitchFamily="2" charset="0"/>
              </a:defRPr>
            </a:lvl1pPr>
          </a:lstStyle>
          <a:p>
            <a:r>
              <a:rPr lang="nl-NL" dirty="0"/>
              <a:t>titel</a:t>
            </a:r>
            <a:endParaRPr lang="nl-BE" dirty="0"/>
          </a:p>
        </p:txBody>
      </p:sp>
      <p:sp>
        <p:nvSpPr>
          <p:cNvPr id="7" name="Ondertitel 2">
            <a:extLst>
              <a:ext uri="{FF2B5EF4-FFF2-40B4-BE49-F238E27FC236}">
                <a16:creationId xmlns:a16="http://schemas.microsoft.com/office/drawing/2014/main" id="{87687604-C002-4AF2-A26F-1A263920CBF4}"/>
              </a:ext>
            </a:extLst>
          </p:cNvPr>
          <p:cNvSpPr txBox="1">
            <a:spLocks/>
          </p:cNvSpPr>
          <p:nvPr userDrawn="1"/>
        </p:nvSpPr>
        <p:spPr>
          <a:xfrm>
            <a:off x="9215343" y="6410965"/>
            <a:ext cx="2622626" cy="339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BE" sz="1000" b="0" kern="1200" dirty="0">
                <a:solidFill>
                  <a:srgbClr val="010000"/>
                </a:solidFill>
                <a:effectLst/>
                <a:latin typeface="Alegreya Sans" pitchFamily="2" charset="77"/>
                <a:ea typeface="EB Garamond" pitchFamily="2" charset="0"/>
                <a:cs typeface="+mn-cs"/>
              </a:rPr>
              <a:t>www.brepol</a:t>
            </a:r>
            <a:r>
              <a:rPr lang="en-BE" sz="1000" b="0" kern="1200" dirty="0">
                <a:solidFill>
                  <a:srgbClr val="010000"/>
                </a:solidFill>
                <a:effectLst/>
                <a:latin typeface="Alegreya Sans" pitchFamily="2" charset="77"/>
                <a:ea typeface="EB Garamond" pitchFamily="2" charset="0"/>
                <a:cs typeface="+mn-cs"/>
              </a:rPr>
              <a:t>i</a:t>
            </a:r>
            <a:r>
              <a:rPr lang="nl-BE" sz="1000" b="0" kern="1200" dirty="0">
                <a:solidFill>
                  <a:srgbClr val="010000"/>
                </a:solidFill>
                <a:effectLst/>
                <a:latin typeface="Alegreya Sans" pitchFamily="2" charset="77"/>
                <a:ea typeface="EB Garamond" pitchFamily="2" charset="0"/>
                <a:cs typeface="+mn-cs"/>
              </a:rPr>
              <a:t>s.net</a:t>
            </a:r>
            <a:r>
              <a:rPr lang="en-BE" sz="1000" b="0" kern="1200" dirty="0">
                <a:solidFill>
                  <a:srgbClr val="010000"/>
                </a:solidFill>
                <a:effectLst/>
                <a:latin typeface="Alegreya Sans" pitchFamily="2" charset="77"/>
                <a:ea typeface="EB Garamond" pitchFamily="2" charset="0"/>
                <a:cs typeface="+mn-cs"/>
              </a:rPr>
              <a:t>       -       </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w</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b</a:t>
            </a:r>
            <a:r>
              <a:rPr lang="en-BE" sz="1000" b="0" kern="1200" dirty="0">
                <a:solidFill>
                  <a:srgbClr val="010000"/>
                </a:solidFill>
                <a:effectLst/>
                <a:latin typeface="Alegreya Sans" pitchFamily="2" charset="77"/>
                <a:ea typeface="EB Garamond" pitchFamily="2" charset="0"/>
                <a:cs typeface="+mn-cs"/>
              </a:rPr>
              <a:t>r</a:t>
            </a:r>
            <a:r>
              <a:rPr lang="nl-BE" sz="1000" b="0" kern="1200" dirty="0">
                <a:solidFill>
                  <a:srgbClr val="010000"/>
                </a:solidFill>
                <a:effectLst/>
                <a:latin typeface="Alegreya Sans" pitchFamily="2" charset="77"/>
                <a:ea typeface="EB Garamond" pitchFamily="2" charset="0"/>
                <a:cs typeface="+mn-cs"/>
              </a:rPr>
              <a:t>e</a:t>
            </a:r>
            <a:r>
              <a:rPr lang="en-BE" sz="1000" b="0" kern="1200" dirty="0">
                <a:solidFill>
                  <a:srgbClr val="010000"/>
                </a:solidFill>
                <a:effectLst/>
                <a:latin typeface="Alegreya Sans" pitchFamily="2" charset="77"/>
                <a:ea typeface="EB Garamond" pitchFamily="2" charset="0"/>
                <a:cs typeface="+mn-cs"/>
              </a:rPr>
              <a:t>p</a:t>
            </a:r>
            <a:r>
              <a:rPr lang="nl-BE" sz="1000" b="0" kern="1200" dirty="0">
                <a:solidFill>
                  <a:srgbClr val="010000"/>
                </a:solidFill>
                <a:effectLst/>
                <a:latin typeface="Alegreya Sans" pitchFamily="2" charset="77"/>
                <a:ea typeface="EB Garamond" pitchFamily="2" charset="0"/>
                <a:cs typeface="+mn-cs"/>
              </a:rPr>
              <a:t>o</a:t>
            </a:r>
            <a:r>
              <a:rPr lang="en-BE" sz="1000" b="0" kern="1200" dirty="0">
                <a:solidFill>
                  <a:srgbClr val="010000"/>
                </a:solidFill>
                <a:effectLst/>
                <a:latin typeface="Alegreya Sans" pitchFamily="2" charset="77"/>
                <a:ea typeface="EB Garamond" pitchFamily="2" charset="0"/>
                <a:cs typeface="+mn-cs"/>
              </a:rPr>
              <a:t>l</a:t>
            </a:r>
            <a:r>
              <a:rPr lang="nl-BE" sz="1000" b="0" kern="1200" dirty="0">
                <a:solidFill>
                  <a:srgbClr val="010000"/>
                </a:solidFill>
                <a:effectLst/>
                <a:latin typeface="Alegreya Sans" pitchFamily="2" charset="77"/>
                <a:ea typeface="EB Garamond" pitchFamily="2" charset="0"/>
                <a:cs typeface="+mn-cs"/>
              </a:rPr>
              <a:t>s</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n</a:t>
            </a:r>
            <a:r>
              <a:rPr lang="en-BE" sz="1000" b="0" kern="1200" dirty="0">
                <a:solidFill>
                  <a:srgbClr val="010000"/>
                </a:solidFill>
                <a:effectLst/>
                <a:latin typeface="Alegreya Sans" pitchFamily="2" charset="77"/>
                <a:ea typeface="EB Garamond" pitchFamily="2" charset="0"/>
                <a:cs typeface="+mn-cs"/>
              </a:rPr>
              <a:t>e</a:t>
            </a:r>
            <a:r>
              <a:rPr lang="nl-BE" sz="1000" b="0" kern="1200" dirty="0">
                <a:solidFill>
                  <a:srgbClr val="010000"/>
                </a:solidFill>
                <a:effectLst/>
                <a:latin typeface="Alegreya Sans" pitchFamily="2" charset="77"/>
                <a:ea typeface="EB Garamond" pitchFamily="2" charset="0"/>
                <a:cs typeface="+mn-cs"/>
              </a:rPr>
              <a:t>t</a:t>
            </a:r>
          </a:p>
        </p:txBody>
      </p:sp>
      <p:cxnSp>
        <p:nvCxnSpPr>
          <p:cNvPr id="8" name="Rechte verbindingslijn 15">
            <a:extLst>
              <a:ext uri="{FF2B5EF4-FFF2-40B4-BE49-F238E27FC236}">
                <a16:creationId xmlns:a16="http://schemas.microsoft.com/office/drawing/2014/main" id="{36E7CB7E-4E9B-499D-93F8-55CE859C51B2}"/>
              </a:ext>
            </a:extLst>
          </p:cNvPr>
          <p:cNvCxnSpPr/>
          <p:nvPr userDrawn="1"/>
        </p:nvCxnSpPr>
        <p:spPr>
          <a:xfrm>
            <a:off x="0" y="6180875"/>
            <a:ext cx="12192000" cy="0"/>
          </a:xfrm>
          <a:prstGeom prst="line">
            <a:avLst/>
          </a:prstGeom>
          <a:ln>
            <a:solidFill>
              <a:srgbClr val="D5D6D5"/>
            </a:solidFill>
          </a:ln>
        </p:spPr>
        <p:style>
          <a:lnRef idx="1">
            <a:schemeClr val="accent1"/>
          </a:lnRef>
          <a:fillRef idx="0">
            <a:schemeClr val="accent1"/>
          </a:fillRef>
          <a:effectRef idx="0">
            <a:schemeClr val="accent1"/>
          </a:effectRef>
          <a:fontRef idx="minor">
            <a:schemeClr val="tx1"/>
          </a:fontRef>
        </p:style>
      </p:cxnSp>
      <p:pic>
        <p:nvPicPr>
          <p:cNvPr id="11" name="Afbeelding 3">
            <a:extLst>
              <a:ext uri="{FF2B5EF4-FFF2-40B4-BE49-F238E27FC236}">
                <a16:creationId xmlns:a16="http://schemas.microsoft.com/office/drawing/2014/main" id="{FF9D4F25-2822-4E50-BBDA-8B9140EDB578}"/>
              </a:ext>
            </a:extLst>
          </p:cNvPr>
          <p:cNvPicPr>
            <a:picLocks noChangeAspect="1"/>
          </p:cNvPicPr>
          <p:nvPr userDrawn="1"/>
        </p:nvPicPr>
        <p:blipFill rotWithShape="1">
          <a:blip r:embed="rId2">
            <a:alphaModFix amt="10000"/>
          </a:blip>
          <a:srcRect l="-688" t="15577" r="18528" b="9236"/>
          <a:stretch/>
        </p:blipFill>
        <p:spPr>
          <a:xfrm>
            <a:off x="10391573" y="54465"/>
            <a:ext cx="1360812" cy="1245317"/>
          </a:xfrm>
          <a:prstGeom prst="rect">
            <a:avLst/>
          </a:prstGeom>
        </p:spPr>
      </p:pic>
      <p:pic>
        <p:nvPicPr>
          <p:cNvPr id="9" name="Graphic 8">
            <a:extLst>
              <a:ext uri="{FF2B5EF4-FFF2-40B4-BE49-F238E27FC236}">
                <a16:creationId xmlns:a16="http://schemas.microsoft.com/office/drawing/2014/main" id="{D9B4A3B2-0D61-4009-96B6-F3000A7DE04C}"/>
              </a:ext>
            </a:extLst>
          </p:cNvPr>
          <p:cNvPicPr>
            <a:picLocks noChangeAspect="1"/>
          </p:cNvPicPr>
          <p:nvPr userDrawn="1"/>
        </p:nvPicPr>
        <p:blipFill>
          <a:blip r:embed="rId3"/>
          <a:srcRect/>
          <a:stretch/>
        </p:blipFill>
        <p:spPr>
          <a:xfrm>
            <a:off x="477992" y="6270212"/>
            <a:ext cx="1192399" cy="421639"/>
          </a:xfrm>
          <a:prstGeom prst="rect">
            <a:avLst/>
          </a:prstGeom>
        </p:spPr>
      </p:pic>
    </p:spTree>
    <p:extLst>
      <p:ext uri="{BB962C8B-B14F-4D97-AF65-F5344CB8AC3E}">
        <p14:creationId xmlns:p14="http://schemas.microsoft.com/office/powerpoint/2010/main" val="386667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pols_Tekst/Bee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27EDCD0-0925-084C-BA55-CDB7AB8340E7}"/>
              </a:ext>
            </a:extLst>
          </p:cNvPr>
          <p:cNvSpPr>
            <a:spLocks noGrp="1"/>
          </p:cNvSpPr>
          <p:nvPr>
            <p:ph type="title" hasCustomPrompt="1"/>
          </p:nvPr>
        </p:nvSpPr>
        <p:spPr>
          <a:xfrm>
            <a:off x="559761" y="731838"/>
            <a:ext cx="5050055" cy="678581"/>
          </a:xfrm>
        </p:spPr>
        <p:txBody>
          <a:bodyPr>
            <a:normAutofit/>
          </a:bodyPr>
          <a:lstStyle>
            <a:lvl1pPr>
              <a:defRPr sz="3200">
                <a:solidFill>
                  <a:schemeClr val="tx1"/>
                </a:solidFill>
              </a:defRPr>
            </a:lvl1pPr>
          </a:lstStyle>
          <a:p>
            <a:r>
              <a:rPr lang="nl-NL" dirty="0"/>
              <a:t>Titel</a:t>
            </a:r>
            <a:endParaRPr lang="nl-BE" dirty="0"/>
          </a:p>
        </p:txBody>
      </p:sp>
      <p:sp>
        <p:nvSpPr>
          <p:cNvPr id="4" name="Tijdelijke aanduiding voor afbeelding 3">
            <a:extLst>
              <a:ext uri="{FF2B5EF4-FFF2-40B4-BE49-F238E27FC236}">
                <a16:creationId xmlns:a16="http://schemas.microsoft.com/office/drawing/2014/main" id="{B0B59DE0-F20A-8348-AD72-6BB1E719857B}"/>
              </a:ext>
            </a:extLst>
          </p:cNvPr>
          <p:cNvSpPr>
            <a:spLocks noGrp="1"/>
          </p:cNvSpPr>
          <p:nvPr>
            <p:ph type="pic" sz="quarter" idx="10"/>
          </p:nvPr>
        </p:nvSpPr>
        <p:spPr>
          <a:xfrm>
            <a:off x="6121831" y="526939"/>
            <a:ext cx="5616144" cy="5653935"/>
          </a:xfrm>
          <a:solidFill>
            <a:srgbClr val="F1F6F2"/>
          </a:solidFill>
        </p:spPr>
        <p:txBody>
          <a:bodyPr/>
          <a:lstStyle/>
          <a:p>
            <a:r>
              <a:rPr lang="en-US"/>
              <a:t>Click icon to add picture</a:t>
            </a:r>
            <a:endParaRPr lang="nl-BE" dirty="0"/>
          </a:p>
        </p:txBody>
      </p:sp>
      <p:sp>
        <p:nvSpPr>
          <p:cNvPr id="14" name="Tijdelijke aanduiding voor tekst 13">
            <a:extLst>
              <a:ext uri="{FF2B5EF4-FFF2-40B4-BE49-F238E27FC236}">
                <a16:creationId xmlns:a16="http://schemas.microsoft.com/office/drawing/2014/main" id="{9F9243C7-6B04-764D-96CC-E45D06B3CFDE}"/>
              </a:ext>
            </a:extLst>
          </p:cNvPr>
          <p:cNvSpPr>
            <a:spLocks noGrp="1"/>
          </p:cNvSpPr>
          <p:nvPr>
            <p:ph type="body" sz="quarter" idx="12" hasCustomPrompt="1"/>
          </p:nvPr>
        </p:nvSpPr>
        <p:spPr>
          <a:xfrm>
            <a:off x="559761" y="482911"/>
            <a:ext cx="2779712" cy="248927"/>
          </a:xfrm>
        </p:spPr>
        <p:txBody>
          <a:bodyPr>
            <a:noAutofit/>
          </a:bodyPr>
          <a:lstStyle>
            <a:lvl1pPr marL="0" indent="0">
              <a:buFontTx/>
              <a:buNone/>
              <a:defRPr sz="1400" spc="100" baseline="0">
                <a:solidFill>
                  <a:srgbClr val="089AD0"/>
                </a:solidFill>
                <a:latin typeface="EB Garamond" pitchFamily="2" charset="0"/>
                <a:ea typeface="EB Garamond" pitchFamily="2" charset="0"/>
              </a:defRPr>
            </a:lvl1pPr>
          </a:lstStyle>
          <a:p>
            <a:pPr lvl="0"/>
            <a:r>
              <a:rPr lang="nl-BE" dirty="0"/>
              <a:t>CATEGORIE</a:t>
            </a:r>
            <a:endParaRPr lang="en-US" dirty="0"/>
          </a:p>
        </p:txBody>
      </p:sp>
      <p:sp>
        <p:nvSpPr>
          <p:cNvPr id="11" name="Ondertitel 2">
            <a:extLst>
              <a:ext uri="{FF2B5EF4-FFF2-40B4-BE49-F238E27FC236}">
                <a16:creationId xmlns:a16="http://schemas.microsoft.com/office/drawing/2014/main" id="{C68C864E-7E46-3B4E-9D8A-6F0770F3AF54}"/>
              </a:ext>
            </a:extLst>
          </p:cNvPr>
          <p:cNvSpPr txBox="1">
            <a:spLocks/>
          </p:cNvSpPr>
          <p:nvPr userDrawn="1"/>
        </p:nvSpPr>
        <p:spPr>
          <a:xfrm>
            <a:off x="9522879" y="66642"/>
            <a:ext cx="2622626" cy="3034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4B668C1C-4E49-034C-80FA-396382777509}" type="slidenum">
              <a:rPr lang="nl-BE" sz="1000" b="0" kern="1200" smtClean="0">
                <a:solidFill>
                  <a:srgbClr val="8C8C8C"/>
                </a:solidFill>
                <a:effectLst/>
                <a:latin typeface="Alegreya Sans" pitchFamily="2" charset="77"/>
                <a:ea typeface="EB Garamond" pitchFamily="2" charset="0"/>
                <a:cs typeface="+mn-cs"/>
              </a:rPr>
              <a:t>‹#›</a:t>
            </a:fld>
            <a:endParaRPr lang="nl-BE" sz="1000" b="0" kern="1200" dirty="0">
              <a:solidFill>
                <a:srgbClr val="8C8C8C"/>
              </a:solidFill>
              <a:effectLst/>
              <a:latin typeface="Alegreya Sans" pitchFamily="2" charset="77"/>
              <a:ea typeface="EB Garamond" pitchFamily="2" charset="0"/>
              <a:cs typeface="+mn-cs"/>
            </a:endParaRPr>
          </a:p>
        </p:txBody>
      </p:sp>
      <p:sp>
        <p:nvSpPr>
          <p:cNvPr id="12" name="Tijdelijke aanduiding voor tekst 5">
            <a:extLst>
              <a:ext uri="{FF2B5EF4-FFF2-40B4-BE49-F238E27FC236}">
                <a16:creationId xmlns:a16="http://schemas.microsoft.com/office/drawing/2014/main" id="{FBF06D58-1252-CC47-BCBE-C8452B497D4B}"/>
              </a:ext>
            </a:extLst>
          </p:cNvPr>
          <p:cNvSpPr>
            <a:spLocks noGrp="1"/>
          </p:cNvSpPr>
          <p:nvPr>
            <p:ph type="body" sz="quarter" idx="11" hasCustomPrompt="1"/>
          </p:nvPr>
        </p:nvSpPr>
        <p:spPr>
          <a:xfrm>
            <a:off x="559762" y="1896533"/>
            <a:ext cx="4988552" cy="3451166"/>
          </a:xfrm>
        </p:spPr>
        <p:txBody>
          <a:bodyPr/>
          <a:lstStyle>
            <a:lvl1pPr marL="0" indent="0">
              <a:lnSpc>
                <a:spcPct val="100000"/>
              </a:lnSpc>
              <a:spcBef>
                <a:spcPts val="0"/>
              </a:spcBef>
              <a:buClr>
                <a:srgbClr val="089AD0"/>
              </a:buClr>
              <a:buNone/>
              <a:defRPr lang="nl-BE" b="0" i="0" smtClean="0">
                <a:solidFill>
                  <a:srgbClr val="010000"/>
                </a:solidFill>
                <a:effectLst/>
              </a:defRPr>
            </a:lvl1pPr>
          </a:lstStyle>
          <a:p>
            <a:r>
              <a:rPr lang="nl-BE" dirty="0">
                <a:effectLst/>
                <a:latin typeface="Alegreya Sans" pitchFamily="2" charset="77"/>
              </a:rPr>
              <a:t>Lorem ipsum dolor sit amet, consectetur adipiscing elit, sed do eiusmod tempor incididunt ut labore et dolore magna aliqua. Pellentesque diam volutpat commodo sed egestas egestas. Facilisi morbi tempus iaculis urna id volutpat lacus laoreet non. Est placerat in egestas erat imperdiet sed euismod. Ornare lectus sit amet est placerat in egestas erat imperdiet. Interdum consectetur libero id faucibus nisl. Ornare quam viverra orci sagittis eu volutpat</a:t>
            </a:r>
          </a:p>
        </p:txBody>
      </p:sp>
      <p:cxnSp>
        <p:nvCxnSpPr>
          <p:cNvPr id="17" name="Rechte verbindingslijn 16">
            <a:extLst>
              <a:ext uri="{FF2B5EF4-FFF2-40B4-BE49-F238E27FC236}">
                <a16:creationId xmlns:a16="http://schemas.microsoft.com/office/drawing/2014/main" id="{36FC47C1-F3B7-1045-9A33-13E026D1E876}"/>
              </a:ext>
            </a:extLst>
          </p:cNvPr>
          <p:cNvCxnSpPr/>
          <p:nvPr userDrawn="1"/>
        </p:nvCxnSpPr>
        <p:spPr>
          <a:xfrm>
            <a:off x="0" y="6180875"/>
            <a:ext cx="12192000" cy="0"/>
          </a:xfrm>
          <a:prstGeom prst="line">
            <a:avLst/>
          </a:prstGeom>
          <a:ln>
            <a:solidFill>
              <a:srgbClr val="D5D6D5"/>
            </a:solidFill>
          </a:ln>
        </p:spPr>
        <p:style>
          <a:lnRef idx="1">
            <a:schemeClr val="accent1"/>
          </a:lnRef>
          <a:fillRef idx="0">
            <a:schemeClr val="accent1"/>
          </a:fillRef>
          <a:effectRef idx="0">
            <a:schemeClr val="accent1"/>
          </a:effectRef>
          <a:fontRef idx="minor">
            <a:schemeClr val="tx1"/>
          </a:fontRef>
        </p:style>
      </p:cxnSp>
      <p:sp>
        <p:nvSpPr>
          <p:cNvPr id="13" name="Ondertitel 2">
            <a:extLst>
              <a:ext uri="{FF2B5EF4-FFF2-40B4-BE49-F238E27FC236}">
                <a16:creationId xmlns:a16="http://schemas.microsoft.com/office/drawing/2014/main" id="{19E3408F-B2FB-4C64-B50E-1C320574A678}"/>
              </a:ext>
            </a:extLst>
          </p:cNvPr>
          <p:cNvSpPr txBox="1">
            <a:spLocks/>
          </p:cNvSpPr>
          <p:nvPr userDrawn="1"/>
        </p:nvSpPr>
        <p:spPr>
          <a:xfrm>
            <a:off x="9215343" y="6410965"/>
            <a:ext cx="2622626" cy="339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BE" sz="1000" b="0" kern="1200" dirty="0">
                <a:solidFill>
                  <a:srgbClr val="010000"/>
                </a:solidFill>
                <a:effectLst/>
                <a:latin typeface="Alegreya Sans" pitchFamily="2" charset="77"/>
                <a:ea typeface="EB Garamond" pitchFamily="2" charset="0"/>
                <a:cs typeface="+mn-cs"/>
              </a:rPr>
              <a:t>www.brepol</a:t>
            </a:r>
            <a:r>
              <a:rPr lang="en-BE" sz="1000" b="0" kern="1200" dirty="0">
                <a:solidFill>
                  <a:srgbClr val="010000"/>
                </a:solidFill>
                <a:effectLst/>
                <a:latin typeface="Alegreya Sans" pitchFamily="2" charset="77"/>
                <a:ea typeface="EB Garamond" pitchFamily="2" charset="0"/>
                <a:cs typeface="+mn-cs"/>
              </a:rPr>
              <a:t>i</a:t>
            </a:r>
            <a:r>
              <a:rPr lang="nl-BE" sz="1000" b="0" kern="1200" dirty="0">
                <a:solidFill>
                  <a:srgbClr val="010000"/>
                </a:solidFill>
                <a:effectLst/>
                <a:latin typeface="Alegreya Sans" pitchFamily="2" charset="77"/>
                <a:ea typeface="EB Garamond" pitchFamily="2" charset="0"/>
                <a:cs typeface="+mn-cs"/>
              </a:rPr>
              <a:t>s.net</a:t>
            </a:r>
            <a:r>
              <a:rPr lang="en-BE" sz="1000" b="0" kern="1200" dirty="0">
                <a:solidFill>
                  <a:srgbClr val="010000"/>
                </a:solidFill>
                <a:effectLst/>
                <a:latin typeface="Alegreya Sans" pitchFamily="2" charset="77"/>
                <a:ea typeface="EB Garamond" pitchFamily="2" charset="0"/>
                <a:cs typeface="+mn-cs"/>
              </a:rPr>
              <a:t>       -       </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w</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b</a:t>
            </a:r>
            <a:r>
              <a:rPr lang="en-BE" sz="1000" b="0" kern="1200" dirty="0">
                <a:solidFill>
                  <a:srgbClr val="010000"/>
                </a:solidFill>
                <a:effectLst/>
                <a:latin typeface="Alegreya Sans" pitchFamily="2" charset="77"/>
                <a:ea typeface="EB Garamond" pitchFamily="2" charset="0"/>
                <a:cs typeface="+mn-cs"/>
              </a:rPr>
              <a:t>r</a:t>
            </a:r>
            <a:r>
              <a:rPr lang="nl-BE" sz="1000" b="0" kern="1200" dirty="0">
                <a:solidFill>
                  <a:srgbClr val="010000"/>
                </a:solidFill>
                <a:effectLst/>
                <a:latin typeface="Alegreya Sans" pitchFamily="2" charset="77"/>
                <a:ea typeface="EB Garamond" pitchFamily="2" charset="0"/>
                <a:cs typeface="+mn-cs"/>
              </a:rPr>
              <a:t>e</a:t>
            </a:r>
            <a:r>
              <a:rPr lang="en-BE" sz="1000" b="0" kern="1200" dirty="0">
                <a:solidFill>
                  <a:srgbClr val="010000"/>
                </a:solidFill>
                <a:effectLst/>
                <a:latin typeface="Alegreya Sans" pitchFamily="2" charset="77"/>
                <a:ea typeface="EB Garamond" pitchFamily="2" charset="0"/>
                <a:cs typeface="+mn-cs"/>
              </a:rPr>
              <a:t>p</a:t>
            </a:r>
            <a:r>
              <a:rPr lang="nl-BE" sz="1000" b="0" kern="1200" dirty="0">
                <a:solidFill>
                  <a:srgbClr val="010000"/>
                </a:solidFill>
                <a:effectLst/>
                <a:latin typeface="Alegreya Sans" pitchFamily="2" charset="77"/>
                <a:ea typeface="EB Garamond" pitchFamily="2" charset="0"/>
                <a:cs typeface="+mn-cs"/>
              </a:rPr>
              <a:t>o</a:t>
            </a:r>
            <a:r>
              <a:rPr lang="en-BE" sz="1000" b="0" kern="1200" dirty="0">
                <a:solidFill>
                  <a:srgbClr val="010000"/>
                </a:solidFill>
                <a:effectLst/>
                <a:latin typeface="Alegreya Sans" pitchFamily="2" charset="77"/>
                <a:ea typeface="EB Garamond" pitchFamily="2" charset="0"/>
                <a:cs typeface="+mn-cs"/>
              </a:rPr>
              <a:t>l</a:t>
            </a:r>
            <a:r>
              <a:rPr lang="nl-BE" sz="1000" b="0" kern="1200" dirty="0">
                <a:solidFill>
                  <a:srgbClr val="010000"/>
                </a:solidFill>
                <a:effectLst/>
                <a:latin typeface="Alegreya Sans" pitchFamily="2" charset="77"/>
                <a:ea typeface="EB Garamond" pitchFamily="2" charset="0"/>
                <a:cs typeface="+mn-cs"/>
              </a:rPr>
              <a:t>s</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n</a:t>
            </a:r>
            <a:r>
              <a:rPr lang="en-BE" sz="1000" b="0" kern="1200" dirty="0">
                <a:solidFill>
                  <a:srgbClr val="010000"/>
                </a:solidFill>
                <a:effectLst/>
                <a:latin typeface="Alegreya Sans" pitchFamily="2" charset="77"/>
                <a:ea typeface="EB Garamond" pitchFamily="2" charset="0"/>
                <a:cs typeface="+mn-cs"/>
              </a:rPr>
              <a:t>e</a:t>
            </a:r>
            <a:r>
              <a:rPr lang="nl-BE" sz="1000" b="0" kern="1200" dirty="0">
                <a:solidFill>
                  <a:srgbClr val="010000"/>
                </a:solidFill>
                <a:effectLst/>
                <a:latin typeface="Alegreya Sans" pitchFamily="2" charset="77"/>
                <a:ea typeface="EB Garamond" pitchFamily="2" charset="0"/>
                <a:cs typeface="+mn-cs"/>
              </a:rPr>
              <a:t>t</a:t>
            </a:r>
          </a:p>
        </p:txBody>
      </p:sp>
      <p:pic>
        <p:nvPicPr>
          <p:cNvPr id="15" name="Graphic 8">
            <a:extLst>
              <a:ext uri="{FF2B5EF4-FFF2-40B4-BE49-F238E27FC236}">
                <a16:creationId xmlns:a16="http://schemas.microsoft.com/office/drawing/2014/main" id="{637E8F07-7C78-40AC-9FF3-304CD48B5ADB}"/>
              </a:ext>
            </a:extLst>
          </p:cNvPr>
          <p:cNvPicPr>
            <a:picLocks noChangeAspect="1"/>
          </p:cNvPicPr>
          <p:nvPr userDrawn="1"/>
        </p:nvPicPr>
        <p:blipFill>
          <a:blip r:embed="rId2"/>
          <a:srcRect/>
          <a:stretch/>
        </p:blipFill>
        <p:spPr>
          <a:xfrm>
            <a:off x="477992" y="6270212"/>
            <a:ext cx="1192399" cy="421639"/>
          </a:xfrm>
          <a:prstGeom prst="rect">
            <a:avLst/>
          </a:prstGeom>
        </p:spPr>
      </p:pic>
    </p:spTree>
    <p:extLst>
      <p:ext uri="{BB962C8B-B14F-4D97-AF65-F5344CB8AC3E}">
        <p14:creationId xmlns:p14="http://schemas.microsoft.com/office/powerpoint/2010/main" val="269991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pols_Beeld">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B0B59DE0-F20A-8348-AD72-6BB1E719857B}"/>
              </a:ext>
            </a:extLst>
          </p:cNvPr>
          <p:cNvSpPr>
            <a:spLocks noGrp="1"/>
          </p:cNvSpPr>
          <p:nvPr>
            <p:ph type="pic" sz="quarter" idx="10"/>
          </p:nvPr>
        </p:nvSpPr>
        <p:spPr>
          <a:xfrm>
            <a:off x="1" y="0"/>
            <a:ext cx="12192000" cy="6180874"/>
          </a:xfrm>
          <a:solidFill>
            <a:srgbClr val="F1F6F2"/>
          </a:solidFill>
        </p:spPr>
        <p:txBody>
          <a:bodyPr/>
          <a:lstStyle/>
          <a:p>
            <a:r>
              <a:rPr lang="en-US"/>
              <a:t>Click icon to add picture</a:t>
            </a:r>
            <a:endParaRPr lang="nl-BE" dirty="0"/>
          </a:p>
        </p:txBody>
      </p:sp>
      <p:sp>
        <p:nvSpPr>
          <p:cNvPr id="10" name="Titel 9">
            <a:extLst>
              <a:ext uri="{FF2B5EF4-FFF2-40B4-BE49-F238E27FC236}">
                <a16:creationId xmlns:a16="http://schemas.microsoft.com/office/drawing/2014/main" id="{E27EDCD0-0925-084C-BA55-CDB7AB8340E7}"/>
              </a:ext>
            </a:extLst>
          </p:cNvPr>
          <p:cNvSpPr>
            <a:spLocks noGrp="1"/>
          </p:cNvSpPr>
          <p:nvPr>
            <p:ph type="title" hasCustomPrompt="1"/>
          </p:nvPr>
        </p:nvSpPr>
        <p:spPr>
          <a:xfrm>
            <a:off x="2189285" y="2012622"/>
            <a:ext cx="7813430" cy="678581"/>
          </a:xfrm>
          <a:noFill/>
        </p:spPr>
        <p:txBody>
          <a:bodyPr>
            <a:normAutofit/>
          </a:bodyPr>
          <a:lstStyle>
            <a:lvl1pPr algn="ctr">
              <a:defRPr sz="4400">
                <a:solidFill>
                  <a:srgbClr val="FFFFFF"/>
                </a:solidFill>
                <a:effectLst>
                  <a:outerShdw blurRad="50800" dist="38100" dir="2700000" algn="tl" rotWithShape="0">
                    <a:prstClr val="black">
                      <a:alpha val="40000"/>
                    </a:prstClr>
                  </a:outerShdw>
                </a:effectLst>
              </a:defRPr>
            </a:lvl1pPr>
          </a:lstStyle>
          <a:p>
            <a:r>
              <a:rPr lang="nl-NL" dirty="0"/>
              <a:t>Titel</a:t>
            </a:r>
            <a:endParaRPr lang="nl-BE" dirty="0"/>
          </a:p>
        </p:txBody>
      </p:sp>
      <p:sp>
        <p:nvSpPr>
          <p:cNvPr id="3" name="Tijdelijke aanduiding voor tekst 2">
            <a:extLst>
              <a:ext uri="{FF2B5EF4-FFF2-40B4-BE49-F238E27FC236}">
                <a16:creationId xmlns:a16="http://schemas.microsoft.com/office/drawing/2014/main" id="{FCB02F13-0766-4F42-A571-3F506266E6EA}"/>
              </a:ext>
            </a:extLst>
          </p:cNvPr>
          <p:cNvSpPr>
            <a:spLocks noGrp="1"/>
          </p:cNvSpPr>
          <p:nvPr>
            <p:ph type="body" sz="quarter" idx="12" hasCustomPrompt="1"/>
          </p:nvPr>
        </p:nvSpPr>
        <p:spPr>
          <a:xfrm>
            <a:off x="2189285" y="3320481"/>
            <a:ext cx="7813430" cy="448488"/>
          </a:xfrm>
        </p:spPr>
        <p:txBody>
          <a:bodyPr>
            <a:normAutofit/>
          </a:bodyPr>
          <a:lstStyle>
            <a:lvl1pPr marL="0" indent="0" algn="ctr">
              <a:buNone/>
              <a:defRPr sz="2000">
                <a:solidFill>
                  <a:srgbClr val="FFFFFF"/>
                </a:solidFill>
                <a:effectLst>
                  <a:outerShdw blurRad="50800" dist="38100" dir="2700000" algn="tl" rotWithShape="0">
                    <a:prstClr val="black">
                      <a:alpha val="40000"/>
                    </a:prstClr>
                  </a:outerShdw>
                </a:effectLst>
              </a:defRPr>
            </a:lvl1pPr>
          </a:lstStyle>
          <a:p>
            <a:r>
              <a:rPr lang="nl-NL" dirty="0"/>
              <a:t>Ondertitel</a:t>
            </a:r>
            <a:endParaRPr lang="nl-BE" dirty="0"/>
          </a:p>
        </p:txBody>
      </p:sp>
      <p:sp>
        <p:nvSpPr>
          <p:cNvPr id="11" name="Ondertitel 2">
            <a:extLst>
              <a:ext uri="{FF2B5EF4-FFF2-40B4-BE49-F238E27FC236}">
                <a16:creationId xmlns:a16="http://schemas.microsoft.com/office/drawing/2014/main" id="{B0171C54-ABCB-6548-A608-371BC4BC44B7}"/>
              </a:ext>
            </a:extLst>
          </p:cNvPr>
          <p:cNvSpPr txBox="1">
            <a:spLocks/>
          </p:cNvSpPr>
          <p:nvPr userDrawn="1"/>
        </p:nvSpPr>
        <p:spPr>
          <a:xfrm>
            <a:off x="9522879" y="66642"/>
            <a:ext cx="2622626" cy="3034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nl-BE" sz="1000" b="0" kern="1200" dirty="0">
              <a:solidFill>
                <a:srgbClr val="8C8C8C"/>
              </a:solidFill>
              <a:effectLst/>
              <a:latin typeface="Alegreya Sans" pitchFamily="2" charset="77"/>
              <a:ea typeface="EB Garamond" pitchFamily="2" charset="0"/>
              <a:cs typeface="+mn-cs"/>
            </a:endParaRPr>
          </a:p>
        </p:txBody>
      </p:sp>
      <p:cxnSp>
        <p:nvCxnSpPr>
          <p:cNvPr id="14" name="Rechte verbindingslijn 13">
            <a:extLst>
              <a:ext uri="{FF2B5EF4-FFF2-40B4-BE49-F238E27FC236}">
                <a16:creationId xmlns:a16="http://schemas.microsoft.com/office/drawing/2014/main" id="{0CF3F65E-0310-274B-BE06-488F8FBF0A56}"/>
              </a:ext>
            </a:extLst>
          </p:cNvPr>
          <p:cNvCxnSpPr/>
          <p:nvPr userDrawn="1"/>
        </p:nvCxnSpPr>
        <p:spPr>
          <a:xfrm>
            <a:off x="0" y="6180875"/>
            <a:ext cx="12192000" cy="0"/>
          </a:xfrm>
          <a:prstGeom prst="line">
            <a:avLst/>
          </a:prstGeom>
          <a:ln>
            <a:solidFill>
              <a:srgbClr val="D5D6D5"/>
            </a:solidFill>
          </a:ln>
        </p:spPr>
        <p:style>
          <a:lnRef idx="1">
            <a:schemeClr val="accent1"/>
          </a:lnRef>
          <a:fillRef idx="0">
            <a:schemeClr val="accent1"/>
          </a:fillRef>
          <a:effectRef idx="0">
            <a:schemeClr val="accent1"/>
          </a:effectRef>
          <a:fontRef idx="minor">
            <a:schemeClr val="tx1"/>
          </a:fontRef>
        </p:style>
      </p:cxnSp>
      <p:sp>
        <p:nvSpPr>
          <p:cNvPr id="9" name="Ondertitel 2">
            <a:extLst>
              <a:ext uri="{FF2B5EF4-FFF2-40B4-BE49-F238E27FC236}">
                <a16:creationId xmlns:a16="http://schemas.microsoft.com/office/drawing/2014/main" id="{4C239F11-0D04-452B-A62D-6AF92EA73280}"/>
              </a:ext>
            </a:extLst>
          </p:cNvPr>
          <p:cNvSpPr txBox="1">
            <a:spLocks/>
          </p:cNvSpPr>
          <p:nvPr userDrawn="1"/>
        </p:nvSpPr>
        <p:spPr>
          <a:xfrm>
            <a:off x="9215343" y="6410965"/>
            <a:ext cx="2622626" cy="339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D5D6D5"/>
                </a:solidFill>
                <a:latin typeface="EB Garamond" pitchFamily="2" charset="0"/>
                <a:ea typeface="EB Garamond"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BE" sz="1000" b="0" kern="1200" dirty="0">
                <a:solidFill>
                  <a:srgbClr val="010000"/>
                </a:solidFill>
                <a:effectLst/>
                <a:latin typeface="Alegreya Sans" pitchFamily="2" charset="77"/>
                <a:ea typeface="EB Garamond" pitchFamily="2" charset="0"/>
                <a:cs typeface="+mn-cs"/>
              </a:rPr>
              <a:t>www.brepol</a:t>
            </a:r>
            <a:r>
              <a:rPr lang="en-BE" sz="1000" b="0" kern="1200" dirty="0">
                <a:solidFill>
                  <a:srgbClr val="010000"/>
                </a:solidFill>
                <a:effectLst/>
                <a:latin typeface="Alegreya Sans" pitchFamily="2" charset="77"/>
                <a:ea typeface="EB Garamond" pitchFamily="2" charset="0"/>
                <a:cs typeface="+mn-cs"/>
              </a:rPr>
              <a:t>i</a:t>
            </a:r>
            <a:r>
              <a:rPr lang="nl-BE" sz="1000" b="0" kern="1200" dirty="0">
                <a:solidFill>
                  <a:srgbClr val="010000"/>
                </a:solidFill>
                <a:effectLst/>
                <a:latin typeface="Alegreya Sans" pitchFamily="2" charset="77"/>
                <a:ea typeface="EB Garamond" pitchFamily="2" charset="0"/>
                <a:cs typeface="+mn-cs"/>
              </a:rPr>
              <a:t>s.net</a:t>
            </a:r>
            <a:r>
              <a:rPr lang="en-BE" sz="1000" b="0" kern="1200" dirty="0">
                <a:solidFill>
                  <a:srgbClr val="010000"/>
                </a:solidFill>
                <a:effectLst/>
                <a:latin typeface="Alegreya Sans" pitchFamily="2" charset="77"/>
                <a:ea typeface="EB Garamond" pitchFamily="2" charset="0"/>
                <a:cs typeface="+mn-cs"/>
              </a:rPr>
              <a:t>       -       </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w</a:t>
            </a:r>
            <a:r>
              <a:rPr lang="nl-BE" sz="1000" b="0" kern="1200" dirty="0">
                <a:solidFill>
                  <a:srgbClr val="010000"/>
                </a:solidFill>
                <a:effectLst/>
                <a:latin typeface="Alegreya Sans" pitchFamily="2" charset="77"/>
                <a:ea typeface="EB Garamond" pitchFamily="2" charset="0"/>
                <a:cs typeface="+mn-cs"/>
              </a:rPr>
              <a:t>w</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b</a:t>
            </a:r>
            <a:r>
              <a:rPr lang="en-BE" sz="1000" b="0" kern="1200" dirty="0">
                <a:solidFill>
                  <a:srgbClr val="010000"/>
                </a:solidFill>
                <a:effectLst/>
                <a:latin typeface="Alegreya Sans" pitchFamily="2" charset="77"/>
                <a:ea typeface="EB Garamond" pitchFamily="2" charset="0"/>
                <a:cs typeface="+mn-cs"/>
              </a:rPr>
              <a:t>r</a:t>
            </a:r>
            <a:r>
              <a:rPr lang="nl-BE" sz="1000" b="0" kern="1200" dirty="0">
                <a:solidFill>
                  <a:srgbClr val="010000"/>
                </a:solidFill>
                <a:effectLst/>
                <a:latin typeface="Alegreya Sans" pitchFamily="2" charset="77"/>
                <a:ea typeface="EB Garamond" pitchFamily="2" charset="0"/>
                <a:cs typeface="+mn-cs"/>
              </a:rPr>
              <a:t>e</a:t>
            </a:r>
            <a:r>
              <a:rPr lang="en-BE" sz="1000" b="0" kern="1200" dirty="0">
                <a:solidFill>
                  <a:srgbClr val="010000"/>
                </a:solidFill>
                <a:effectLst/>
                <a:latin typeface="Alegreya Sans" pitchFamily="2" charset="77"/>
                <a:ea typeface="EB Garamond" pitchFamily="2" charset="0"/>
                <a:cs typeface="+mn-cs"/>
              </a:rPr>
              <a:t>p</a:t>
            </a:r>
            <a:r>
              <a:rPr lang="nl-BE" sz="1000" b="0" kern="1200" dirty="0">
                <a:solidFill>
                  <a:srgbClr val="010000"/>
                </a:solidFill>
                <a:effectLst/>
                <a:latin typeface="Alegreya Sans" pitchFamily="2" charset="77"/>
                <a:ea typeface="EB Garamond" pitchFamily="2" charset="0"/>
                <a:cs typeface="+mn-cs"/>
              </a:rPr>
              <a:t>o</a:t>
            </a:r>
            <a:r>
              <a:rPr lang="en-BE" sz="1000" b="0" kern="1200" dirty="0">
                <a:solidFill>
                  <a:srgbClr val="010000"/>
                </a:solidFill>
                <a:effectLst/>
                <a:latin typeface="Alegreya Sans" pitchFamily="2" charset="77"/>
                <a:ea typeface="EB Garamond" pitchFamily="2" charset="0"/>
                <a:cs typeface="+mn-cs"/>
              </a:rPr>
              <a:t>l</a:t>
            </a:r>
            <a:r>
              <a:rPr lang="nl-BE" sz="1000" b="0" kern="1200" dirty="0">
                <a:solidFill>
                  <a:srgbClr val="010000"/>
                </a:solidFill>
                <a:effectLst/>
                <a:latin typeface="Alegreya Sans" pitchFamily="2" charset="77"/>
                <a:ea typeface="EB Garamond" pitchFamily="2" charset="0"/>
                <a:cs typeface="+mn-cs"/>
              </a:rPr>
              <a:t>s</a:t>
            </a:r>
            <a:r>
              <a:rPr lang="en-BE" sz="1000" b="0" kern="1200" dirty="0">
                <a:solidFill>
                  <a:srgbClr val="010000"/>
                </a:solidFill>
                <a:effectLst/>
                <a:latin typeface="Alegreya Sans" pitchFamily="2" charset="77"/>
                <a:ea typeface="EB Garamond" pitchFamily="2" charset="0"/>
                <a:cs typeface="+mn-cs"/>
              </a:rPr>
              <a:t>.</a:t>
            </a:r>
            <a:r>
              <a:rPr lang="nl-BE" sz="1000" b="0" kern="1200" dirty="0">
                <a:solidFill>
                  <a:srgbClr val="010000"/>
                </a:solidFill>
                <a:effectLst/>
                <a:latin typeface="Alegreya Sans" pitchFamily="2" charset="77"/>
                <a:ea typeface="EB Garamond" pitchFamily="2" charset="0"/>
                <a:cs typeface="+mn-cs"/>
              </a:rPr>
              <a:t>n</a:t>
            </a:r>
            <a:r>
              <a:rPr lang="en-BE" sz="1000" b="0" kern="1200" dirty="0">
                <a:solidFill>
                  <a:srgbClr val="010000"/>
                </a:solidFill>
                <a:effectLst/>
                <a:latin typeface="Alegreya Sans" pitchFamily="2" charset="77"/>
                <a:ea typeface="EB Garamond" pitchFamily="2" charset="0"/>
                <a:cs typeface="+mn-cs"/>
              </a:rPr>
              <a:t>e</a:t>
            </a:r>
            <a:r>
              <a:rPr lang="nl-BE" sz="1000" b="0" kern="1200" dirty="0">
                <a:solidFill>
                  <a:srgbClr val="010000"/>
                </a:solidFill>
                <a:effectLst/>
                <a:latin typeface="Alegreya Sans" pitchFamily="2" charset="77"/>
                <a:ea typeface="EB Garamond" pitchFamily="2" charset="0"/>
                <a:cs typeface="+mn-cs"/>
              </a:rPr>
              <a:t>t</a:t>
            </a:r>
          </a:p>
        </p:txBody>
      </p:sp>
      <p:pic>
        <p:nvPicPr>
          <p:cNvPr id="12" name="Graphic 8">
            <a:extLst>
              <a:ext uri="{FF2B5EF4-FFF2-40B4-BE49-F238E27FC236}">
                <a16:creationId xmlns:a16="http://schemas.microsoft.com/office/drawing/2014/main" id="{40499D5A-9DC8-43BD-AC3A-BBE79D9A71FC}"/>
              </a:ext>
            </a:extLst>
          </p:cNvPr>
          <p:cNvPicPr>
            <a:picLocks noChangeAspect="1"/>
          </p:cNvPicPr>
          <p:nvPr userDrawn="1"/>
        </p:nvPicPr>
        <p:blipFill>
          <a:blip r:embed="rId2"/>
          <a:srcRect/>
          <a:stretch/>
        </p:blipFill>
        <p:spPr>
          <a:xfrm>
            <a:off x="477992" y="6270212"/>
            <a:ext cx="1192399" cy="421639"/>
          </a:xfrm>
          <a:prstGeom prst="rect">
            <a:avLst/>
          </a:prstGeom>
        </p:spPr>
      </p:pic>
    </p:spTree>
    <p:extLst>
      <p:ext uri="{BB962C8B-B14F-4D97-AF65-F5344CB8AC3E}">
        <p14:creationId xmlns:p14="http://schemas.microsoft.com/office/powerpoint/2010/main" val="13758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012D58D-64FA-3849-B344-47C38C882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096C6BCA-5137-4C4E-9175-38A362B14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dirty="0"/>
              <a:t>Tekststijl van het model bewerken
Tweede niveau
Derde niveau
Vierde niveau
Vijfde niveau</a:t>
            </a:r>
            <a:endParaRPr lang="nl-BE" dirty="0"/>
          </a:p>
        </p:txBody>
      </p:sp>
    </p:spTree>
    <p:extLst>
      <p:ext uri="{BB962C8B-B14F-4D97-AF65-F5344CB8AC3E}">
        <p14:creationId xmlns:p14="http://schemas.microsoft.com/office/powerpoint/2010/main" val="2032166144"/>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4" r:id="rId4"/>
    <p:sldLayoutId id="2147483655" r:id="rId5"/>
    <p:sldLayoutId id="2147483650" r:id="rId6"/>
    <p:sldLayoutId id="214748365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EB Garamond" pitchFamily="2" charset="0"/>
          <a:ea typeface="EB Garamond" pitchFamily="2" charset="0"/>
          <a:cs typeface="+mj-cs"/>
        </a:defRPr>
      </a:lvl1pPr>
    </p:titleStyle>
    <p:bodyStyle>
      <a:lvl1pPr marL="285750" indent="-285750" algn="l" defTabSz="914400" rtl="0" eaLnBrk="1" latinLnBrk="0" hangingPunct="1">
        <a:lnSpc>
          <a:spcPct val="90000"/>
        </a:lnSpc>
        <a:spcBef>
          <a:spcPts val="1000"/>
        </a:spcBef>
        <a:buClr>
          <a:srgbClr val="089AD0"/>
        </a:buClr>
        <a:buFont typeface="Arial" panose="020B0604020202020204" pitchFamily="34" charset="0"/>
        <a:buChar char="•"/>
        <a:defRPr sz="1800" kern="1200">
          <a:solidFill>
            <a:schemeClr val="tx1"/>
          </a:solidFill>
          <a:latin typeface="Alegreya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CDCE-4BAA-7AE3-4696-3DACCCBBA578}"/>
              </a:ext>
            </a:extLst>
          </p:cNvPr>
          <p:cNvSpPr>
            <a:spLocks noGrp="1"/>
          </p:cNvSpPr>
          <p:nvPr>
            <p:ph type="title"/>
          </p:nvPr>
        </p:nvSpPr>
        <p:spPr/>
        <p:txBody>
          <a:bodyPr>
            <a:normAutofit fontScale="90000"/>
          </a:bodyPr>
          <a:lstStyle/>
          <a:p>
            <a:r>
              <a:rPr lang="en-GB" dirty="0"/>
              <a:t>L’Année </a:t>
            </a:r>
            <a:r>
              <a:rPr lang="en-GB" dirty="0" err="1"/>
              <a:t>Philologique</a:t>
            </a:r>
            <a:endParaRPr lang="en-GB" dirty="0"/>
          </a:p>
        </p:txBody>
      </p:sp>
      <p:sp>
        <p:nvSpPr>
          <p:cNvPr id="3" name="Text Placeholder 2">
            <a:extLst>
              <a:ext uri="{FF2B5EF4-FFF2-40B4-BE49-F238E27FC236}">
                <a16:creationId xmlns:a16="http://schemas.microsoft.com/office/drawing/2014/main" id="{D5A4F3A3-77D7-EE58-CD40-C3041CA04AEA}"/>
              </a:ext>
            </a:extLst>
          </p:cNvPr>
          <p:cNvSpPr>
            <a:spLocks noGrp="1"/>
          </p:cNvSpPr>
          <p:nvPr>
            <p:ph type="body" sz="quarter" idx="10"/>
          </p:nvPr>
        </p:nvSpPr>
        <p:spPr/>
        <p:txBody>
          <a:bodyPr/>
          <a:lstStyle/>
          <a:p>
            <a:r>
              <a:rPr lang="en-GB" dirty="0"/>
              <a:t>New Interface (March 2024)</a:t>
            </a:r>
          </a:p>
        </p:txBody>
      </p:sp>
      <p:sp>
        <p:nvSpPr>
          <p:cNvPr id="4" name="Text Placeholder 3">
            <a:extLst>
              <a:ext uri="{FF2B5EF4-FFF2-40B4-BE49-F238E27FC236}">
                <a16:creationId xmlns:a16="http://schemas.microsoft.com/office/drawing/2014/main" id="{3FEB4A46-5029-F1F8-B6ED-64E78735DC6A}"/>
              </a:ext>
            </a:extLst>
          </p:cNvPr>
          <p:cNvSpPr>
            <a:spLocks noGrp="1"/>
          </p:cNvSpPr>
          <p:nvPr>
            <p:ph type="body" sz="quarter" idx="12"/>
          </p:nvPr>
        </p:nvSpPr>
        <p:spPr/>
        <p:txBody>
          <a:bodyPr/>
          <a:lstStyle/>
          <a:p>
            <a:r>
              <a:rPr lang="en-GB" dirty="0"/>
              <a:t>Bibliography</a:t>
            </a:r>
          </a:p>
        </p:txBody>
      </p:sp>
    </p:spTree>
    <p:extLst>
      <p:ext uri="{BB962C8B-B14F-4D97-AF65-F5344CB8AC3E}">
        <p14:creationId xmlns:p14="http://schemas.microsoft.com/office/powerpoint/2010/main" val="213986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99A4-6719-621D-B6C0-D82E8D0AAC76}"/>
              </a:ext>
            </a:extLst>
          </p:cNvPr>
          <p:cNvSpPr>
            <a:spLocks noGrp="1"/>
          </p:cNvSpPr>
          <p:nvPr>
            <p:ph type="title"/>
          </p:nvPr>
        </p:nvSpPr>
        <p:spPr>
          <a:xfrm>
            <a:off x="559761" y="731838"/>
            <a:ext cx="7074221" cy="678581"/>
          </a:xfrm>
        </p:spPr>
        <p:txBody>
          <a:bodyPr>
            <a:normAutofit fontScale="90000"/>
          </a:bodyPr>
          <a:lstStyle/>
          <a:p>
            <a:r>
              <a:rPr lang="en-GB" dirty="0"/>
              <a:t>New forthcoming functionalities (end of 2024)</a:t>
            </a:r>
          </a:p>
        </p:txBody>
      </p:sp>
      <p:sp>
        <p:nvSpPr>
          <p:cNvPr id="3" name="Text Placeholder 2">
            <a:extLst>
              <a:ext uri="{FF2B5EF4-FFF2-40B4-BE49-F238E27FC236}">
                <a16:creationId xmlns:a16="http://schemas.microsoft.com/office/drawing/2014/main" id="{CBC6B4B5-6152-C6AF-B13E-B737E6AB928D}"/>
              </a:ext>
            </a:extLst>
          </p:cNvPr>
          <p:cNvSpPr>
            <a:spLocks noGrp="1"/>
          </p:cNvSpPr>
          <p:nvPr>
            <p:ph type="body" sz="quarter" idx="12"/>
          </p:nvPr>
        </p:nvSpPr>
        <p:spPr/>
        <p:txBody>
          <a:bodyPr/>
          <a:lstStyle/>
          <a:p>
            <a:r>
              <a:rPr lang="en-GB" dirty="0"/>
              <a:t>Bibliography</a:t>
            </a:r>
          </a:p>
        </p:txBody>
      </p:sp>
      <p:sp>
        <p:nvSpPr>
          <p:cNvPr id="4" name="Text Placeholder 3">
            <a:extLst>
              <a:ext uri="{FF2B5EF4-FFF2-40B4-BE49-F238E27FC236}">
                <a16:creationId xmlns:a16="http://schemas.microsoft.com/office/drawing/2014/main" id="{40116AB7-AA3D-C1FC-F8E9-8D94A2385CEF}"/>
              </a:ext>
            </a:extLst>
          </p:cNvPr>
          <p:cNvSpPr>
            <a:spLocks noGrp="1"/>
          </p:cNvSpPr>
          <p:nvPr>
            <p:ph type="body" sz="quarter" idx="13"/>
          </p:nvPr>
        </p:nvSpPr>
        <p:spPr>
          <a:xfrm>
            <a:off x="560388" y="1647825"/>
            <a:ext cx="10445968" cy="4171950"/>
          </a:xfrm>
        </p:spPr>
        <p:txBody>
          <a:bodyPr numCol="1"/>
          <a:lstStyle/>
          <a:p>
            <a:pPr>
              <a:lnSpc>
                <a:spcPct val="150000"/>
              </a:lnSpc>
            </a:pPr>
            <a:r>
              <a:rPr lang="en-GB" b="1" dirty="0"/>
              <a:t>Related publications</a:t>
            </a:r>
            <a:r>
              <a:rPr lang="en-GB" dirty="0"/>
              <a:t>: This upcoming feature, accessible from both the hitlist and record view, will enable users to find publications with similar classifications</a:t>
            </a:r>
            <a:br>
              <a:rPr lang="en-GB" dirty="0"/>
            </a:br>
            <a:endParaRPr lang="en-GB" dirty="0"/>
          </a:p>
          <a:p>
            <a:r>
              <a:rPr lang="en-GB" dirty="0"/>
              <a:t>The </a:t>
            </a:r>
            <a:r>
              <a:rPr lang="en-GB" b="1" dirty="0"/>
              <a:t>Cross-database search </a:t>
            </a:r>
            <a:r>
              <a:rPr lang="en-GB" dirty="0"/>
              <a:t>feature will enable users to </a:t>
            </a:r>
            <a:r>
              <a:rPr lang="en-GB" b="1" dirty="0"/>
              <a:t>search all subscribed bibliographies with a single query</a:t>
            </a:r>
            <a:r>
              <a:rPr lang="en-GB" dirty="0"/>
              <a:t>. This feature will focus on bibliographical details. </a:t>
            </a:r>
            <a:br>
              <a:rPr lang="en-GB" dirty="0"/>
            </a:br>
            <a:endParaRPr lang="en-GB" dirty="0"/>
          </a:p>
          <a:p>
            <a:r>
              <a:rPr lang="en-GB" dirty="0"/>
              <a:t>A </a:t>
            </a:r>
            <a:r>
              <a:rPr lang="en-GB" b="1" dirty="0"/>
              <a:t>query wizard </a:t>
            </a:r>
            <a:r>
              <a:rPr lang="en-GB" dirty="0"/>
              <a:t>will help users create complex searches with various Boolean and logical operators.</a:t>
            </a:r>
          </a:p>
        </p:txBody>
      </p:sp>
    </p:spTree>
    <p:extLst>
      <p:ext uri="{BB962C8B-B14F-4D97-AF65-F5344CB8AC3E}">
        <p14:creationId xmlns:p14="http://schemas.microsoft.com/office/powerpoint/2010/main" val="33436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EB41-1FCB-F76B-B2EA-9F6FD0F1B175}"/>
              </a:ext>
            </a:extLst>
          </p:cNvPr>
          <p:cNvSpPr>
            <a:spLocks noGrp="1"/>
          </p:cNvSpPr>
          <p:nvPr>
            <p:ph type="title"/>
          </p:nvPr>
        </p:nvSpPr>
        <p:spPr/>
        <p:txBody>
          <a:bodyPr>
            <a:normAutofit/>
          </a:bodyPr>
          <a:lstStyle/>
          <a:p>
            <a:r>
              <a:rPr lang="en-GB" dirty="0"/>
              <a:t>New interface: an overview</a:t>
            </a:r>
          </a:p>
        </p:txBody>
      </p:sp>
      <p:sp>
        <p:nvSpPr>
          <p:cNvPr id="3" name="Text Placeholder 2">
            <a:extLst>
              <a:ext uri="{FF2B5EF4-FFF2-40B4-BE49-F238E27FC236}">
                <a16:creationId xmlns:a16="http://schemas.microsoft.com/office/drawing/2014/main" id="{AC58F0F5-ECD6-A5BF-C6BB-3689F12094B8}"/>
              </a:ext>
            </a:extLst>
          </p:cNvPr>
          <p:cNvSpPr>
            <a:spLocks noGrp="1"/>
          </p:cNvSpPr>
          <p:nvPr>
            <p:ph type="body" sz="quarter" idx="12"/>
          </p:nvPr>
        </p:nvSpPr>
        <p:spPr/>
        <p:txBody>
          <a:bodyPr/>
          <a:lstStyle/>
          <a:p>
            <a:r>
              <a:rPr lang="en-GB" dirty="0"/>
              <a:t>Bibliography</a:t>
            </a:r>
          </a:p>
        </p:txBody>
      </p:sp>
      <p:sp>
        <p:nvSpPr>
          <p:cNvPr id="4" name="Text Placeholder 3">
            <a:extLst>
              <a:ext uri="{FF2B5EF4-FFF2-40B4-BE49-F238E27FC236}">
                <a16:creationId xmlns:a16="http://schemas.microsoft.com/office/drawing/2014/main" id="{96D6D9B6-45F0-7D95-8ACF-1A5933D0A0F8}"/>
              </a:ext>
            </a:extLst>
          </p:cNvPr>
          <p:cNvSpPr>
            <a:spLocks noGrp="1"/>
          </p:cNvSpPr>
          <p:nvPr>
            <p:ph type="body" sz="quarter" idx="13"/>
          </p:nvPr>
        </p:nvSpPr>
        <p:spPr/>
        <p:txBody>
          <a:bodyPr/>
          <a:lstStyle/>
          <a:p>
            <a:r>
              <a:rPr lang="en-GB" dirty="0"/>
              <a:t>Beta version (February 2024)</a:t>
            </a:r>
          </a:p>
          <a:p>
            <a:r>
              <a:rPr lang="en-GB" dirty="0"/>
              <a:t>Dynamic search screen </a:t>
            </a:r>
          </a:p>
          <a:p>
            <a:r>
              <a:rPr lang="en-GB" dirty="0"/>
              <a:t>The ‘All fields’ dropdown menu consolidates the wealth of the Brepols’ bibliographies into a single, comprehensive field and brings-up the controlled vocabularies with just a few keystrokes. This new dropdown menu:</a:t>
            </a:r>
          </a:p>
          <a:p>
            <a:pPr lvl="1"/>
            <a:r>
              <a:rPr lang="en-GB" dirty="0"/>
              <a:t>Features filters and employs a relevance-based sorting mechanism (see below image)</a:t>
            </a:r>
          </a:p>
          <a:p>
            <a:pPr lvl="1"/>
            <a:r>
              <a:rPr lang="en-GB" dirty="0"/>
              <a:t>Allows the sequential selection of items from the controlled vocabularies</a:t>
            </a:r>
          </a:p>
          <a:p>
            <a:pPr lvl="1"/>
            <a:r>
              <a:rPr lang="en-GB" dirty="0"/>
              <a:t>Supports traditional free-text entry with Boolean and wildcard searching </a:t>
            </a:r>
          </a:p>
          <a:p>
            <a:r>
              <a:rPr lang="en-GB" dirty="0"/>
              <a:t>Thematic search with listed click-and-pick categories facilitating combined searches across disciplines, areas and centuries</a:t>
            </a:r>
          </a:p>
          <a:p>
            <a:r>
              <a:rPr lang="en-GB" dirty="0"/>
              <a:t>The hitlist offers comprehensive filter options, empowering users to fine tune and narrow down their search results</a:t>
            </a:r>
          </a:p>
          <a:p>
            <a:pPr marL="0" indent="0">
              <a:buNone/>
            </a:pPr>
            <a:endParaRPr lang="en-GB" dirty="0"/>
          </a:p>
        </p:txBody>
      </p:sp>
    </p:spTree>
    <p:extLst>
      <p:ext uri="{BB962C8B-B14F-4D97-AF65-F5344CB8AC3E}">
        <p14:creationId xmlns:p14="http://schemas.microsoft.com/office/powerpoint/2010/main" val="204665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9DB25A-FB27-A801-0C67-AEC2E5A343F3}"/>
              </a:ext>
            </a:extLst>
          </p:cNvPr>
          <p:cNvPicPr>
            <a:picLocks noChangeAspect="1"/>
          </p:cNvPicPr>
          <p:nvPr/>
        </p:nvPicPr>
        <p:blipFill>
          <a:blip r:embed="rId2"/>
          <a:stretch>
            <a:fillRect/>
          </a:stretch>
        </p:blipFill>
        <p:spPr>
          <a:xfrm>
            <a:off x="1220168" y="1305222"/>
            <a:ext cx="8933059" cy="4687011"/>
          </a:xfrm>
          <a:prstGeom prst="rect">
            <a:avLst/>
          </a:prstGeom>
        </p:spPr>
      </p:pic>
      <p:sp>
        <p:nvSpPr>
          <p:cNvPr id="2" name="Title 1">
            <a:extLst>
              <a:ext uri="{FF2B5EF4-FFF2-40B4-BE49-F238E27FC236}">
                <a16:creationId xmlns:a16="http://schemas.microsoft.com/office/drawing/2014/main" id="{3FFAFE13-1087-71D6-90A9-7D178D573E40}"/>
              </a:ext>
            </a:extLst>
          </p:cNvPr>
          <p:cNvSpPr>
            <a:spLocks noGrp="1"/>
          </p:cNvSpPr>
          <p:nvPr>
            <p:ph type="title"/>
          </p:nvPr>
        </p:nvSpPr>
        <p:spPr/>
        <p:txBody>
          <a:bodyPr/>
          <a:lstStyle/>
          <a:p>
            <a:r>
              <a:rPr lang="en-GB" dirty="0"/>
              <a:t>Dynamic Search Screen</a:t>
            </a:r>
          </a:p>
        </p:txBody>
      </p:sp>
      <p:sp>
        <p:nvSpPr>
          <p:cNvPr id="3" name="Text Placeholder 2">
            <a:extLst>
              <a:ext uri="{FF2B5EF4-FFF2-40B4-BE49-F238E27FC236}">
                <a16:creationId xmlns:a16="http://schemas.microsoft.com/office/drawing/2014/main" id="{7696BC9F-35A1-7D01-1FEB-CEBB9A6858CA}"/>
              </a:ext>
            </a:extLst>
          </p:cNvPr>
          <p:cNvSpPr>
            <a:spLocks noGrp="1"/>
          </p:cNvSpPr>
          <p:nvPr>
            <p:ph type="body" sz="quarter" idx="12"/>
          </p:nvPr>
        </p:nvSpPr>
        <p:spPr/>
        <p:txBody>
          <a:bodyPr/>
          <a:lstStyle/>
          <a:p>
            <a:r>
              <a:rPr lang="en-GB" dirty="0"/>
              <a:t>Bibliography</a:t>
            </a:r>
          </a:p>
        </p:txBody>
      </p:sp>
      <p:sp>
        <p:nvSpPr>
          <p:cNvPr id="5" name="Rectangle 4">
            <a:extLst>
              <a:ext uri="{FF2B5EF4-FFF2-40B4-BE49-F238E27FC236}">
                <a16:creationId xmlns:a16="http://schemas.microsoft.com/office/drawing/2014/main" id="{FE25EFA9-9D81-8B6C-3FA3-2EA46AB58FAA}"/>
              </a:ext>
            </a:extLst>
          </p:cNvPr>
          <p:cNvSpPr/>
          <p:nvPr/>
        </p:nvSpPr>
        <p:spPr>
          <a:xfrm>
            <a:off x="3776133" y="1588346"/>
            <a:ext cx="1408854" cy="11108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301CC1F-4FF4-9830-7E49-712DBD9B845F}"/>
              </a:ext>
            </a:extLst>
          </p:cNvPr>
          <p:cNvSpPr/>
          <p:nvPr/>
        </p:nvSpPr>
        <p:spPr>
          <a:xfrm>
            <a:off x="8705065" y="1626020"/>
            <a:ext cx="936595" cy="7935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CA3ABF9-B15F-0622-4E8D-E657EBC77057}"/>
              </a:ext>
            </a:extLst>
          </p:cNvPr>
          <p:cNvSpPr/>
          <p:nvPr/>
        </p:nvSpPr>
        <p:spPr>
          <a:xfrm>
            <a:off x="3865116" y="3692516"/>
            <a:ext cx="1117600" cy="3809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C50F213-6753-896B-C2E7-7042027581EA}"/>
              </a:ext>
            </a:extLst>
          </p:cNvPr>
          <p:cNvSpPr/>
          <p:nvPr/>
        </p:nvSpPr>
        <p:spPr>
          <a:xfrm>
            <a:off x="3502992" y="4855864"/>
            <a:ext cx="5824847" cy="846866"/>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The new dynamic search screen allows users to </a:t>
            </a:r>
            <a:r>
              <a:rPr lang="en-GB" b="1" dirty="0">
                <a:solidFill>
                  <a:schemeClr val="tx1"/>
                </a:solidFill>
              </a:rPr>
              <a:t>add or remove search fields</a:t>
            </a:r>
            <a:endParaRPr lang="en-GB" dirty="0">
              <a:solidFill>
                <a:schemeClr val="tx1"/>
              </a:solidFill>
            </a:endParaRPr>
          </a:p>
        </p:txBody>
      </p:sp>
    </p:spTree>
    <p:extLst>
      <p:ext uri="{BB962C8B-B14F-4D97-AF65-F5344CB8AC3E}">
        <p14:creationId xmlns:p14="http://schemas.microsoft.com/office/powerpoint/2010/main" val="385754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D69F69-EC59-DF6D-FBA4-FD94846B5346}"/>
              </a:ext>
            </a:extLst>
          </p:cNvPr>
          <p:cNvPicPr>
            <a:picLocks noChangeAspect="1"/>
          </p:cNvPicPr>
          <p:nvPr/>
        </p:nvPicPr>
        <p:blipFill>
          <a:blip r:embed="rId2"/>
          <a:stretch>
            <a:fillRect/>
          </a:stretch>
        </p:blipFill>
        <p:spPr>
          <a:xfrm>
            <a:off x="1220168" y="1305222"/>
            <a:ext cx="8933059" cy="4687011"/>
          </a:xfrm>
          <a:prstGeom prst="rect">
            <a:avLst/>
          </a:prstGeom>
        </p:spPr>
      </p:pic>
      <p:sp>
        <p:nvSpPr>
          <p:cNvPr id="2" name="Title 1">
            <a:extLst>
              <a:ext uri="{FF2B5EF4-FFF2-40B4-BE49-F238E27FC236}">
                <a16:creationId xmlns:a16="http://schemas.microsoft.com/office/drawing/2014/main" id="{3FFAFE13-1087-71D6-90A9-7D178D573E40}"/>
              </a:ext>
            </a:extLst>
          </p:cNvPr>
          <p:cNvSpPr>
            <a:spLocks noGrp="1"/>
          </p:cNvSpPr>
          <p:nvPr>
            <p:ph type="title"/>
          </p:nvPr>
        </p:nvSpPr>
        <p:spPr/>
        <p:txBody>
          <a:bodyPr/>
          <a:lstStyle/>
          <a:p>
            <a:r>
              <a:rPr lang="en-GB" dirty="0"/>
              <a:t>Dynamic Search Screen</a:t>
            </a:r>
          </a:p>
        </p:txBody>
      </p:sp>
      <p:sp>
        <p:nvSpPr>
          <p:cNvPr id="3" name="Text Placeholder 2">
            <a:extLst>
              <a:ext uri="{FF2B5EF4-FFF2-40B4-BE49-F238E27FC236}">
                <a16:creationId xmlns:a16="http://schemas.microsoft.com/office/drawing/2014/main" id="{7696BC9F-35A1-7D01-1FEB-CEBB9A6858CA}"/>
              </a:ext>
            </a:extLst>
          </p:cNvPr>
          <p:cNvSpPr>
            <a:spLocks noGrp="1"/>
          </p:cNvSpPr>
          <p:nvPr>
            <p:ph type="body" sz="quarter" idx="12"/>
          </p:nvPr>
        </p:nvSpPr>
        <p:spPr/>
        <p:txBody>
          <a:bodyPr/>
          <a:lstStyle/>
          <a:p>
            <a:r>
              <a:rPr lang="en-GB" dirty="0"/>
              <a:t>Bibliography</a:t>
            </a:r>
          </a:p>
        </p:txBody>
      </p:sp>
      <p:sp>
        <p:nvSpPr>
          <p:cNvPr id="5" name="Rectangle 4">
            <a:extLst>
              <a:ext uri="{FF2B5EF4-FFF2-40B4-BE49-F238E27FC236}">
                <a16:creationId xmlns:a16="http://schemas.microsoft.com/office/drawing/2014/main" id="{A6DD2FEF-1513-8A07-5CAA-42300D373ABB}"/>
              </a:ext>
            </a:extLst>
          </p:cNvPr>
          <p:cNvSpPr/>
          <p:nvPr/>
        </p:nvSpPr>
        <p:spPr>
          <a:xfrm>
            <a:off x="3814885" y="1700317"/>
            <a:ext cx="1408854" cy="4876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FD261D4-977A-67E2-24CC-938BC560E0BC}"/>
              </a:ext>
            </a:extLst>
          </p:cNvPr>
          <p:cNvSpPr/>
          <p:nvPr/>
        </p:nvSpPr>
        <p:spPr>
          <a:xfrm>
            <a:off x="3430164" y="4853445"/>
            <a:ext cx="5824847" cy="748970"/>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category of an existing search field can be changed.</a:t>
            </a:r>
            <a:endParaRPr lang="en-GB" b="0" i="0" dirty="0">
              <a:solidFill>
                <a:schemeClr val="tx1"/>
              </a:solidFill>
              <a:effectLst/>
              <a:latin typeface="Noticia Text"/>
            </a:endParaRPr>
          </a:p>
          <a:p>
            <a:pPr algn="ctr"/>
            <a:endParaRPr lang="en-GB" dirty="0">
              <a:solidFill>
                <a:schemeClr val="tx1"/>
              </a:solidFill>
            </a:endParaRPr>
          </a:p>
        </p:txBody>
      </p:sp>
      <p:cxnSp>
        <p:nvCxnSpPr>
          <p:cNvPr id="9" name="Straight Arrow Connector 8">
            <a:extLst>
              <a:ext uri="{FF2B5EF4-FFF2-40B4-BE49-F238E27FC236}">
                <a16:creationId xmlns:a16="http://schemas.microsoft.com/office/drawing/2014/main" id="{9CC066A8-A604-C201-8EF0-96194A812EE1}"/>
              </a:ext>
            </a:extLst>
          </p:cNvPr>
          <p:cNvCxnSpPr>
            <a:stCxn id="5" idx="3"/>
          </p:cNvCxnSpPr>
          <p:nvPr/>
        </p:nvCxnSpPr>
        <p:spPr>
          <a:xfrm>
            <a:off x="5223739" y="1944157"/>
            <a:ext cx="2722880" cy="711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70CC8DB-8FB8-8441-66EE-777EBB18D43B}"/>
              </a:ext>
            </a:extLst>
          </p:cNvPr>
          <p:cNvPicPr>
            <a:picLocks noChangeAspect="1"/>
          </p:cNvPicPr>
          <p:nvPr/>
        </p:nvPicPr>
        <p:blipFill>
          <a:blip r:embed="rId3"/>
          <a:stretch>
            <a:fillRect/>
          </a:stretch>
        </p:blipFill>
        <p:spPr>
          <a:xfrm>
            <a:off x="8051242" y="1868531"/>
            <a:ext cx="2762392" cy="213371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476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5A827A-4B59-D681-9ED7-4E2E2B647A7F}"/>
              </a:ext>
            </a:extLst>
          </p:cNvPr>
          <p:cNvPicPr>
            <a:picLocks noChangeAspect="1"/>
          </p:cNvPicPr>
          <p:nvPr/>
        </p:nvPicPr>
        <p:blipFill>
          <a:blip r:embed="rId2"/>
          <a:stretch>
            <a:fillRect/>
          </a:stretch>
        </p:blipFill>
        <p:spPr>
          <a:xfrm>
            <a:off x="1220168" y="1305222"/>
            <a:ext cx="8933059" cy="4687011"/>
          </a:xfrm>
          <a:prstGeom prst="rect">
            <a:avLst/>
          </a:prstGeom>
        </p:spPr>
      </p:pic>
      <p:sp>
        <p:nvSpPr>
          <p:cNvPr id="2" name="Title 1">
            <a:extLst>
              <a:ext uri="{FF2B5EF4-FFF2-40B4-BE49-F238E27FC236}">
                <a16:creationId xmlns:a16="http://schemas.microsoft.com/office/drawing/2014/main" id="{3FFAFE13-1087-71D6-90A9-7D178D573E40}"/>
              </a:ext>
            </a:extLst>
          </p:cNvPr>
          <p:cNvSpPr>
            <a:spLocks noGrp="1"/>
          </p:cNvSpPr>
          <p:nvPr>
            <p:ph type="title"/>
          </p:nvPr>
        </p:nvSpPr>
        <p:spPr/>
        <p:txBody>
          <a:bodyPr/>
          <a:lstStyle/>
          <a:p>
            <a:r>
              <a:rPr lang="en-GB" dirty="0"/>
              <a:t>Dynamic Search Screen</a:t>
            </a:r>
          </a:p>
        </p:txBody>
      </p:sp>
      <p:sp>
        <p:nvSpPr>
          <p:cNvPr id="3" name="Text Placeholder 2">
            <a:extLst>
              <a:ext uri="{FF2B5EF4-FFF2-40B4-BE49-F238E27FC236}">
                <a16:creationId xmlns:a16="http://schemas.microsoft.com/office/drawing/2014/main" id="{7696BC9F-35A1-7D01-1FEB-CEBB9A6858CA}"/>
              </a:ext>
            </a:extLst>
          </p:cNvPr>
          <p:cNvSpPr>
            <a:spLocks noGrp="1"/>
          </p:cNvSpPr>
          <p:nvPr>
            <p:ph type="body" sz="quarter" idx="12"/>
          </p:nvPr>
        </p:nvSpPr>
        <p:spPr/>
        <p:txBody>
          <a:bodyPr/>
          <a:lstStyle/>
          <a:p>
            <a:r>
              <a:rPr lang="en-GB" dirty="0"/>
              <a:t>Bibliography</a:t>
            </a:r>
          </a:p>
        </p:txBody>
      </p:sp>
      <p:sp>
        <p:nvSpPr>
          <p:cNvPr id="5" name="Rectangle 4">
            <a:extLst>
              <a:ext uri="{FF2B5EF4-FFF2-40B4-BE49-F238E27FC236}">
                <a16:creationId xmlns:a16="http://schemas.microsoft.com/office/drawing/2014/main" id="{A6DD2FEF-1513-8A07-5CAA-42300D373ABB}"/>
              </a:ext>
            </a:extLst>
          </p:cNvPr>
          <p:cNvSpPr/>
          <p:nvPr/>
        </p:nvSpPr>
        <p:spPr>
          <a:xfrm>
            <a:off x="8663032" y="1674362"/>
            <a:ext cx="907627" cy="8805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FD261D4-977A-67E2-24CC-938BC560E0BC}"/>
              </a:ext>
            </a:extLst>
          </p:cNvPr>
          <p:cNvSpPr/>
          <p:nvPr/>
        </p:nvSpPr>
        <p:spPr>
          <a:xfrm>
            <a:off x="3291998" y="4664303"/>
            <a:ext cx="5824847" cy="846866"/>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Search fields can be combined together with Boolean operators to limit the results</a:t>
            </a:r>
          </a:p>
        </p:txBody>
      </p:sp>
    </p:spTree>
    <p:extLst>
      <p:ext uri="{BB962C8B-B14F-4D97-AF65-F5344CB8AC3E}">
        <p14:creationId xmlns:p14="http://schemas.microsoft.com/office/powerpoint/2010/main" val="252950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57057F-0C63-480B-4A8A-A1C50431790E}"/>
              </a:ext>
            </a:extLst>
          </p:cNvPr>
          <p:cNvPicPr>
            <a:picLocks noChangeAspect="1"/>
          </p:cNvPicPr>
          <p:nvPr/>
        </p:nvPicPr>
        <p:blipFill>
          <a:blip r:embed="rId2"/>
          <a:stretch>
            <a:fillRect/>
          </a:stretch>
        </p:blipFill>
        <p:spPr>
          <a:xfrm>
            <a:off x="1220168" y="1305222"/>
            <a:ext cx="8933059" cy="4687011"/>
          </a:xfrm>
          <a:prstGeom prst="rect">
            <a:avLst/>
          </a:prstGeom>
        </p:spPr>
      </p:pic>
      <p:sp>
        <p:nvSpPr>
          <p:cNvPr id="2" name="Title 1">
            <a:extLst>
              <a:ext uri="{FF2B5EF4-FFF2-40B4-BE49-F238E27FC236}">
                <a16:creationId xmlns:a16="http://schemas.microsoft.com/office/drawing/2014/main" id="{3FFAFE13-1087-71D6-90A9-7D178D573E40}"/>
              </a:ext>
            </a:extLst>
          </p:cNvPr>
          <p:cNvSpPr>
            <a:spLocks noGrp="1"/>
          </p:cNvSpPr>
          <p:nvPr>
            <p:ph type="title"/>
          </p:nvPr>
        </p:nvSpPr>
        <p:spPr/>
        <p:txBody>
          <a:bodyPr/>
          <a:lstStyle/>
          <a:p>
            <a:r>
              <a:rPr lang="en-GB" dirty="0"/>
              <a:t>Dynamic Search Screen</a:t>
            </a:r>
          </a:p>
        </p:txBody>
      </p:sp>
      <p:sp>
        <p:nvSpPr>
          <p:cNvPr id="3" name="Text Placeholder 2">
            <a:extLst>
              <a:ext uri="{FF2B5EF4-FFF2-40B4-BE49-F238E27FC236}">
                <a16:creationId xmlns:a16="http://schemas.microsoft.com/office/drawing/2014/main" id="{7696BC9F-35A1-7D01-1FEB-CEBB9A6858CA}"/>
              </a:ext>
            </a:extLst>
          </p:cNvPr>
          <p:cNvSpPr>
            <a:spLocks noGrp="1"/>
          </p:cNvSpPr>
          <p:nvPr>
            <p:ph type="body" sz="quarter" idx="12"/>
          </p:nvPr>
        </p:nvSpPr>
        <p:spPr/>
        <p:txBody>
          <a:bodyPr/>
          <a:lstStyle/>
          <a:p>
            <a:r>
              <a:rPr lang="en-GB" dirty="0"/>
              <a:t>Bibliography</a:t>
            </a:r>
          </a:p>
        </p:txBody>
      </p:sp>
      <p:sp>
        <p:nvSpPr>
          <p:cNvPr id="5" name="Rectangle 4">
            <a:extLst>
              <a:ext uri="{FF2B5EF4-FFF2-40B4-BE49-F238E27FC236}">
                <a16:creationId xmlns:a16="http://schemas.microsoft.com/office/drawing/2014/main" id="{872E2465-CC95-0371-FBB6-F4750D28EEC4}"/>
              </a:ext>
            </a:extLst>
          </p:cNvPr>
          <p:cNvSpPr/>
          <p:nvPr/>
        </p:nvSpPr>
        <p:spPr>
          <a:xfrm>
            <a:off x="3928533" y="1764064"/>
            <a:ext cx="1169449" cy="3632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1A9A5C4-6DB3-F9BD-22E1-39537E6C514E}"/>
              </a:ext>
            </a:extLst>
          </p:cNvPr>
          <p:cNvSpPr/>
          <p:nvPr/>
        </p:nvSpPr>
        <p:spPr>
          <a:xfrm>
            <a:off x="2774273" y="4621304"/>
            <a:ext cx="5824847" cy="846866"/>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The ‘All fields’ dropdown menu consolidates the wealth of L’Année </a:t>
            </a:r>
            <a:r>
              <a:rPr lang="en-GB" dirty="0" err="1">
                <a:solidFill>
                  <a:schemeClr val="tx1"/>
                </a:solidFill>
              </a:rPr>
              <a:t>Philologique</a:t>
            </a:r>
            <a:r>
              <a:rPr lang="en-GB" dirty="0">
                <a:solidFill>
                  <a:schemeClr val="tx1"/>
                </a:solidFill>
              </a:rPr>
              <a:t> into a single, comprehensive field and brings-up the controlled vocabularies with just a few keystrokes</a:t>
            </a:r>
          </a:p>
        </p:txBody>
      </p:sp>
    </p:spTree>
    <p:extLst>
      <p:ext uri="{BB962C8B-B14F-4D97-AF65-F5344CB8AC3E}">
        <p14:creationId xmlns:p14="http://schemas.microsoft.com/office/powerpoint/2010/main" val="1951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8693C7-AFF2-E28F-2428-B48E7BEB7B9B}"/>
              </a:ext>
            </a:extLst>
          </p:cNvPr>
          <p:cNvPicPr>
            <a:picLocks noChangeAspect="1"/>
          </p:cNvPicPr>
          <p:nvPr/>
        </p:nvPicPr>
        <p:blipFill>
          <a:blip r:embed="rId2"/>
          <a:stretch>
            <a:fillRect/>
          </a:stretch>
        </p:blipFill>
        <p:spPr>
          <a:xfrm>
            <a:off x="1383737" y="1263999"/>
            <a:ext cx="9071173" cy="4759477"/>
          </a:xfrm>
          <a:prstGeom prst="rect">
            <a:avLst/>
          </a:prstGeom>
        </p:spPr>
      </p:pic>
      <p:sp>
        <p:nvSpPr>
          <p:cNvPr id="2" name="Title 1">
            <a:extLst>
              <a:ext uri="{FF2B5EF4-FFF2-40B4-BE49-F238E27FC236}">
                <a16:creationId xmlns:a16="http://schemas.microsoft.com/office/drawing/2014/main" id="{3FFAFE13-1087-71D6-90A9-7D178D573E40}"/>
              </a:ext>
            </a:extLst>
          </p:cNvPr>
          <p:cNvSpPr>
            <a:spLocks noGrp="1"/>
          </p:cNvSpPr>
          <p:nvPr>
            <p:ph type="title"/>
          </p:nvPr>
        </p:nvSpPr>
        <p:spPr/>
        <p:txBody>
          <a:bodyPr/>
          <a:lstStyle/>
          <a:p>
            <a:r>
              <a:rPr lang="en-GB" dirty="0"/>
              <a:t>Dynamic Search Screen</a:t>
            </a:r>
          </a:p>
        </p:txBody>
      </p:sp>
      <p:sp>
        <p:nvSpPr>
          <p:cNvPr id="3" name="Text Placeholder 2">
            <a:extLst>
              <a:ext uri="{FF2B5EF4-FFF2-40B4-BE49-F238E27FC236}">
                <a16:creationId xmlns:a16="http://schemas.microsoft.com/office/drawing/2014/main" id="{7696BC9F-35A1-7D01-1FEB-CEBB9A6858CA}"/>
              </a:ext>
            </a:extLst>
          </p:cNvPr>
          <p:cNvSpPr>
            <a:spLocks noGrp="1"/>
          </p:cNvSpPr>
          <p:nvPr>
            <p:ph type="body" sz="quarter" idx="12"/>
          </p:nvPr>
        </p:nvSpPr>
        <p:spPr/>
        <p:txBody>
          <a:bodyPr/>
          <a:lstStyle/>
          <a:p>
            <a:r>
              <a:rPr lang="en-GB" dirty="0"/>
              <a:t>Bibliography</a:t>
            </a:r>
          </a:p>
        </p:txBody>
      </p:sp>
      <p:sp>
        <p:nvSpPr>
          <p:cNvPr id="9" name="Rectangle 8">
            <a:extLst>
              <a:ext uri="{FF2B5EF4-FFF2-40B4-BE49-F238E27FC236}">
                <a16:creationId xmlns:a16="http://schemas.microsoft.com/office/drawing/2014/main" id="{48FA3C25-48C8-4891-94E7-434174C82CF4}"/>
              </a:ext>
            </a:extLst>
          </p:cNvPr>
          <p:cNvSpPr/>
          <p:nvPr/>
        </p:nvSpPr>
        <p:spPr>
          <a:xfrm>
            <a:off x="5205726" y="2553899"/>
            <a:ext cx="1158660" cy="3145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668BCF6-CA8A-B21C-068D-4794E4CFC9A4}"/>
              </a:ext>
            </a:extLst>
          </p:cNvPr>
          <p:cNvSpPr/>
          <p:nvPr/>
        </p:nvSpPr>
        <p:spPr>
          <a:xfrm>
            <a:off x="9110662" y="948176"/>
            <a:ext cx="2994870" cy="5075300"/>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This new dropdown menu:</a:t>
            </a:r>
          </a:p>
          <a:p>
            <a:pPr marL="285750" indent="-285750">
              <a:buFont typeface="Arial" panose="020B0604020202020204" pitchFamily="34" charset="0"/>
              <a:buChar char="•"/>
            </a:pPr>
            <a:r>
              <a:rPr lang="en-GB" dirty="0">
                <a:solidFill>
                  <a:schemeClr val="tx1"/>
                </a:solidFill>
              </a:rPr>
              <a:t>Features filters and employs a relevance-based sorting mechanism</a:t>
            </a:r>
          </a:p>
          <a:p>
            <a:pPr marL="285750" indent="-285750">
              <a:buFont typeface="Arial" panose="020B0604020202020204" pitchFamily="34" charset="0"/>
              <a:buChar char="•"/>
            </a:pPr>
            <a:r>
              <a:rPr lang="en-GB" dirty="0">
                <a:solidFill>
                  <a:schemeClr val="tx1"/>
                </a:solidFill>
              </a:rPr>
              <a:t>Allows the sequential selection of items from the controlled vocabularies</a:t>
            </a:r>
          </a:p>
          <a:p>
            <a:pPr marL="285750" indent="-285750">
              <a:buFont typeface="Arial" panose="020B0604020202020204" pitchFamily="34" charset="0"/>
              <a:buChar char="•"/>
            </a:pPr>
            <a:r>
              <a:rPr lang="en-GB" dirty="0">
                <a:solidFill>
                  <a:schemeClr val="tx1"/>
                </a:solidFill>
              </a:rPr>
              <a:t>Supports traditional free-text entry with Boolean and wildcard searching</a:t>
            </a:r>
          </a:p>
        </p:txBody>
      </p:sp>
    </p:spTree>
    <p:extLst>
      <p:ext uri="{BB962C8B-B14F-4D97-AF65-F5344CB8AC3E}">
        <p14:creationId xmlns:p14="http://schemas.microsoft.com/office/powerpoint/2010/main" val="105815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693CCA-8433-2852-EDAB-615D8DC51F6B}"/>
              </a:ext>
            </a:extLst>
          </p:cNvPr>
          <p:cNvPicPr>
            <a:picLocks noChangeAspect="1"/>
          </p:cNvPicPr>
          <p:nvPr/>
        </p:nvPicPr>
        <p:blipFill>
          <a:blip r:embed="rId2"/>
          <a:stretch>
            <a:fillRect/>
          </a:stretch>
        </p:blipFill>
        <p:spPr>
          <a:xfrm>
            <a:off x="1367554" y="1327788"/>
            <a:ext cx="8936317" cy="4688721"/>
          </a:xfrm>
          <a:prstGeom prst="rect">
            <a:avLst/>
          </a:prstGeom>
        </p:spPr>
      </p:pic>
      <p:sp>
        <p:nvSpPr>
          <p:cNvPr id="2" name="Title 1">
            <a:extLst>
              <a:ext uri="{FF2B5EF4-FFF2-40B4-BE49-F238E27FC236}">
                <a16:creationId xmlns:a16="http://schemas.microsoft.com/office/drawing/2014/main" id="{3FFAFE13-1087-71D6-90A9-7D178D573E40}"/>
              </a:ext>
            </a:extLst>
          </p:cNvPr>
          <p:cNvSpPr>
            <a:spLocks noGrp="1"/>
          </p:cNvSpPr>
          <p:nvPr>
            <p:ph type="title"/>
          </p:nvPr>
        </p:nvSpPr>
        <p:spPr/>
        <p:txBody>
          <a:bodyPr/>
          <a:lstStyle/>
          <a:p>
            <a:r>
              <a:rPr lang="en-GB" dirty="0"/>
              <a:t>Dynamic Search Screen</a:t>
            </a:r>
          </a:p>
        </p:txBody>
      </p:sp>
      <p:sp>
        <p:nvSpPr>
          <p:cNvPr id="3" name="Text Placeholder 2">
            <a:extLst>
              <a:ext uri="{FF2B5EF4-FFF2-40B4-BE49-F238E27FC236}">
                <a16:creationId xmlns:a16="http://schemas.microsoft.com/office/drawing/2014/main" id="{7696BC9F-35A1-7D01-1FEB-CEBB9A6858CA}"/>
              </a:ext>
            </a:extLst>
          </p:cNvPr>
          <p:cNvSpPr>
            <a:spLocks noGrp="1"/>
          </p:cNvSpPr>
          <p:nvPr>
            <p:ph type="body" sz="quarter" idx="12"/>
          </p:nvPr>
        </p:nvSpPr>
        <p:spPr/>
        <p:txBody>
          <a:bodyPr/>
          <a:lstStyle/>
          <a:p>
            <a:r>
              <a:rPr lang="en-GB" dirty="0"/>
              <a:t>Bibliography</a:t>
            </a:r>
          </a:p>
        </p:txBody>
      </p:sp>
      <p:sp>
        <p:nvSpPr>
          <p:cNvPr id="7" name="Rectangle 6">
            <a:extLst>
              <a:ext uri="{FF2B5EF4-FFF2-40B4-BE49-F238E27FC236}">
                <a16:creationId xmlns:a16="http://schemas.microsoft.com/office/drawing/2014/main" id="{5E4A6B6E-2811-556B-5C89-69837B1DAC40}"/>
              </a:ext>
            </a:extLst>
          </p:cNvPr>
          <p:cNvSpPr/>
          <p:nvPr/>
        </p:nvSpPr>
        <p:spPr>
          <a:xfrm>
            <a:off x="4063010" y="2138651"/>
            <a:ext cx="5250923" cy="159582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7E169C6-F91A-F337-4772-ACF9F6D45917}"/>
              </a:ext>
            </a:extLst>
          </p:cNvPr>
          <p:cNvSpPr/>
          <p:nvPr/>
        </p:nvSpPr>
        <p:spPr>
          <a:xfrm>
            <a:off x="9781562" y="2640542"/>
            <a:ext cx="2323969" cy="2587079"/>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The </a:t>
            </a:r>
            <a:r>
              <a:rPr lang="en-GB" b="1" dirty="0">
                <a:solidFill>
                  <a:schemeClr val="tx1"/>
                </a:solidFill>
              </a:rPr>
              <a:t>thematic search</a:t>
            </a:r>
            <a:r>
              <a:rPr lang="en-GB" dirty="0">
                <a:solidFill>
                  <a:schemeClr val="tx1"/>
                </a:solidFill>
              </a:rPr>
              <a:t> lists click-and-pick categories facilitating combined searches across disciplines and areas</a:t>
            </a:r>
          </a:p>
          <a:p>
            <a:endParaRPr lang="en-GB" dirty="0">
              <a:solidFill>
                <a:schemeClr val="tx1"/>
              </a:solidFill>
            </a:endParaRPr>
          </a:p>
        </p:txBody>
      </p:sp>
    </p:spTree>
    <p:extLst>
      <p:ext uri="{BB962C8B-B14F-4D97-AF65-F5344CB8AC3E}">
        <p14:creationId xmlns:p14="http://schemas.microsoft.com/office/powerpoint/2010/main" val="36714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66EE9B-BA40-822A-F6B9-3200132B3F26}"/>
              </a:ext>
            </a:extLst>
          </p:cNvPr>
          <p:cNvPicPr>
            <a:picLocks noChangeAspect="1"/>
          </p:cNvPicPr>
          <p:nvPr/>
        </p:nvPicPr>
        <p:blipFill>
          <a:blip r:embed="rId2"/>
          <a:stretch>
            <a:fillRect/>
          </a:stretch>
        </p:blipFill>
        <p:spPr>
          <a:xfrm>
            <a:off x="1238082" y="1217377"/>
            <a:ext cx="9355742" cy="4908785"/>
          </a:xfrm>
          <a:prstGeom prst="rect">
            <a:avLst/>
          </a:prstGeom>
        </p:spPr>
      </p:pic>
      <p:sp>
        <p:nvSpPr>
          <p:cNvPr id="2" name="Title 1">
            <a:extLst>
              <a:ext uri="{FF2B5EF4-FFF2-40B4-BE49-F238E27FC236}">
                <a16:creationId xmlns:a16="http://schemas.microsoft.com/office/drawing/2014/main" id="{3FFAFE13-1087-71D6-90A9-7D178D573E40}"/>
              </a:ext>
            </a:extLst>
          </p:cNvPr>
          <p:cNvSpPr>
            <a:spLocks noGrp="1"/>
          </p:cNvSpPr>
          <p:nvPr>
            <p:ph type="title"/>
          </p:nvPr>
        </p:nvSpPr>
        <p:spPr>
          <a:xfrm>
            <a:off x="559761" y="731838"/>
            <a:ext cx="6923219" cy="678581"/>
          </a:xfrm>
        </p:spPr>
        <p:txBody>
          <a:bodyPr>
            <a:normAutofit/>
          </a:bodyPr>
          <a:lstStyle/>
          <a:p>
            <a:r>
              <a:rPr lang="en-GB" dirty="0"/>
              <a:t>Hitlist with comprehensive filter options </a:t>
            </a:r>
          </a:p>
        </p:txBody>
      </p:sp>
      <p:sp>
        <p:nvSpPr>
          <p:cNvPr id="3" name="Text Placeholder 2">
            <a:extLst>
              <a:ext uri="{FF2B5EF4-FFF2-40B4-BE49-F238E27FC236}">
                <a16:creationId xmlns:a16="http://schemas.microsoft.com/office/drawing/2014/main" id="{7696BC9F-35A1-7D01-1FEB-CEBB9A6858CA}"/>
              </a:ext>
            </a:extLst>
          </p:cNvPr>
          <p:cNvSpPr>
            <a:spLocks noGrp="1"/>
          </p:cNvSpPr>
          <p:nvPr>
            <p:ph type="body" sz="quarter" idx="12"/>
          </p:nvPr>
        </p:nvSpPr>
        <p:spPr/>
        <p:txBody>
          <a:bodyPr/>
          <a:lstStyle/>
          <a:p>
            <a:r>
              <a:rPr lang="en-GB" dirty="0"/>
              <a:t>Bibliography</a:t>
            </a:r>
          </a:p>
        </p:txBody>
      </p:sp>
      <p:sp>
        <p:nvSpPr>
          <p:cNvPr id="7" name="Rectangle 6">
            <a:extLst>
              <a:ext uri="{FF2B5EF4-FFF2-40B4-BE49-F238E27FC236}">
                <a16:creationId xmlns:a16="http://schemas.microsoft.com/office/drawing/2014/main" id="{0FF3F73A-F62B-DE06-0F2C-DA1BE3BF7976}"/>
              </a:ext>
            </a:extLst>
          </p:cNvPr>
          <p:cNvSpPr/>
          <p:nvPr/>
        </p:nvSpPr>
        <p:spPr>
          <a:xfrm>
            <a:off x="1952780" y="2177589"/>
            <a:ext cx="1864035" cy="39966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1DEEA40-FACC-856F-DACB-7E0EB7A6EDEA}"/>
              </a:ext>
            </a:extLst>
          </p:cNvPr>
          <p:cNvSpPr/>
          <p:nvPr/>
        </p:nvSpPr>
        <p:spPr>
          <a:xfrm>
            <a:off x="9497885" y="2095963"/>
            <a:ext cx="2323969" cy="2587079"/>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The </a:t>
            </a:r>
            <a:r>
              <a:rPr lang="en-GB" b="1" dirty="0">
                <a:solidFill>
                  <a:schemeClr val="tx1"/>
                </a:solidFill>
              </a:rPr>
              <a:t>hitlist</a:t>
            </a:r>
            <a:r>
              <a:rPr lang="en-GB" dirty="0">
                <a:solidFill>
                  <a:schemeClr val="tx1"/>
                </a:solidFill>
              </a:rPr>
              <a:t> offers comprehensive filter options, empowering users to fine tune and narrow down their search results</a:t>
            </a:r>
          </a:p>
        </p:txBody>
      </p:sp>
      <p:sp>
        <p:nvSpPr>
          <p:cNvPr id="9" name="Rectangle 8">
            <a:extLst>
              <a:ext uri="{FF2B5EF4-FFF2-40B4-BE49-F238E27FC236}">
                <a16:creationId xmlns:a16="http://schemas.microsoft.com/office/drawing/2014/main" id="{C27B648A-3D46-15F9-24FF-0BB286CA960F}"/>
              </a:ext>
            </a:extLst>
          </p:cNvPr>
          <p:cNvSpPr/>
          <p:nvPr/>
        </p:nvSpPr>
        <p:spPr>
          <a:xfrm>
            <a:off x="4068322" y="1758126"/>
            <a:ext cx="5050055" cy="5962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457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Brepo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EB Garamond"/>
        <a:ea typeface=""/>
        <a:cs typeface=""/>
      </a:majorFont>
      <a:minorFont>
        <a:latin typeface="Alegrey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EPOLiS_Powerpoint_2020" id="{9824943F-2173-4253-A3FE-58D300105336}" vid="{341BD275-AA1D-48CC-886A-1448D0B6CE7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BREPOLiS_Powerpoint_2020</Template>
  <TotalTime>0</TotalTime>
  <Words>362</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Alegreya Sans</vt:lpstr>
      <vt:lpstr>Arial</vt:lpstr>
      <vt:lpstr>Calibri</vt:lpstr>
      <vt:lpstr>EB Garamond</vt:lpstr>
      <vt:lpstr>Noticia Text</vt:lpstr>
      <vt:lpstr>Brepols</vt:lpstr>
      <vt:lpstr>L’Année Philologique</vt:lpstr>
      <vt:lpstr>New interface: an overview</vt:lpstr>
      <vt:lpstr>Dynamic Search Screen</vt:lpstr>
      <vt:lpstr>Dynamic Search Screen</vt:lpstr>
      <vt:lpstr>Dynamic Search Screen</vt:lpstr>
      <vt:lpstr>Dynamic Search Screen</vt:lpstr>
      <vt:lpstr>Dynamic Search Screen</vt:lpstr>
      <vt:lpstr>Dynamic Search Screen</vt:lpstr>
      <vt:lpstr>Hitlist with comprehensive filter options </vt:lpstr>
      <vt:lpstr>New forthcoming functionalities (end of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 Religiosus</dc:title>
  <dc:creator>Rudolf Puelinckx</dc:creator>
  <cp:lastModifiedBy>Rudolf Puelinckx</cp:lastModifiedBy>
  <cp:revision>1</cp:revision>
  <dcterms:created xsi:type="dcterms:W3CDTF">2024-03-12T13:38:12Z</dcterms:created>
  <dcterms:modified xsi:type="dcterms:W3CDTF">2024-05-14T09:37:49Z</dcterms:modified>
</cp:coreProperties>
</file>